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687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456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970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175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239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632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064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92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820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687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978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1EC95-2F34-4414-A07A-5252CBEEECA2}" type="datetimeFigureOut">
              <a:rPr lang="sk-SK" smtClean="0"/>
              <a:t>6. 5. 2020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DD747-F327-412C-9489-964128B2DCF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755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Vzorový príklad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Pre výpočet okamžitej hodnoty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786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Príklad – okamžitá hodnota striedavej veličiny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/>
              <a:t>Vypočítajte okamžitú hodnotu striedavého prúdu sínusového priebehu s fázovým posunom -60° za 5 </a:t>
            </a:r>
            <a:r>
              <a:rPr lang="sk-SK" sz="1800" dirty="0" err="1"/>
              <a:t>μs</a:t>
            </a:r>
            <a:r>
              <a:rPr lang="sk-SK" sz="1800" dirty="0"/>
              <a:t> s frekvenciou 12 kHz. Maximálna hodnota prúdu je 8 </a:t>
            </a:r>
            <a:r>
              <a:rPr lang="sk-SK" sz="1800" dirty="0" err="1"/>
              <a:t>mA</a:t>
            </a:r>
            <a:r>
              <a:rPr lang="sk-SK" sz="1800" dirty="0" smtClean="0"/>
              <a:t>.</a:t>
            </a:r>
          </a:p>
          <a:p>
            <a:r>
              <a:rPr lang="sk-SK" sz="1800" b="1" dirty="0" smtClean="0"/>
              <a:t>Riešenie</a:t>
            </a:r>
            <a:r>
              <a:rPr lang="sk-SK" sz="1800" b="1" dirty="0" smtClean="0"/>
              <a:t>:</a:t>
            </a:r>
            <a:endParaRPr lang="sk-SK" sz="1800" b="1" dirty="0" smtClean="0"/>
          </a:p>
          <a:p>
            <a:endParaRPr lang="sk-SK" sz="1800" b="1" dirty="0"/>
          </a:p>
          <a:p>
            <a:endParaRPr lang="sk-SK" sz="1800" b="1" dirty="0" smtClean="0"/>
          </a:p>
          <a:p>
            <a:endParaRPr lang="sk-SK" sz="1800" b="1" dirty="0"/>
          </a:p>
          <a:p>
            <a:endParaRPr lang="sk-SK" sz="1800" b="1" dirty="0" smtClean="0"/>
          </a:p>
          <a:p>
            <a:endParaRPr lang="sk-SK" sz="1800" b="1" dirty="0"/>
          </a:p>
          <a:p>
            <a:endParaRPr lang="sk-SK" sz="1800" b="1" dirty="0" smtClean="0"/>
          </a:p>
          <a:p>
            <a:endParaRPr lang="sk-SK" sz="1800" b="1" dirty="0"/>
          </a:p>
          <a:p>
            <a:endParaRPr lang="sk-SK" sz="1800" b="1" dirty="0" smtClean="0"/>
          </a:p>
          <a:p>
            <a:r>
              <a:rPr lang="sk-SK" sz="1800" b="1" dirty="0" smtClean="0"/>
              <a:t>Poznámka č. 1: </a:t>
            </a:r>
            <a:r>
              <a:rPr lang="sk-SK" sz="1800" b="1" dirty="0" smtClean="0"/>
              <a:t>vo výsledku môže vyjsť aj záporná hodnota </a:t>
            </a:r>
            <a:r>
              <a:rPr lang="sk-SK" sz="1800" b="1" dirty="0" smtClean="0"/>
              <a:t>!</a:t>
            </a:r>
          </a:p>
          <a:p>
            <a:r>
              <a:rPr lang="sk-SK" sz="1800" b="1" dirty="0" smtClean="0"/>
              <a:t>Poznámka č. 2: Ak nie je zadaný fázový posun tak </a:t>
            </a:r>
            <a:r>
              <a:rPr lang="el-GR" sz="1800" b="1" dirty="0" smtClean="0"/>
              <a:t>ϕ</a:t>
            </a:r>
            <a:r>
              <a:rPr lang="sk-SK" sz="1800" b="1" dirty="0" smtClean="0"/>
              <a:t> = 0 a platí: i(t) = I</a:t>
            </a:r>
            <a:r>
              <a:rPr lang="sk-SK" sz="1800" b="1" baseline="-25000" dirty="0" smtClean="0"/>
              <a:t>M</a:t>
            </a:r>
            <a:r>
              <a:rPr lang="sk-SK" sz="1800" b="1" dirty="0" smtClean="0"/>
              <a:t>.sin(</a:t>
            </a:r>
            <a:r>
              <a:rPr lang="el-GR" sz="1800" b="1" dirty="0" smtClean="0"/>
              <a:t>ω</a:t>
            </a:r>
            <a:r>
              <a:rPr lang="sk-SK" sz="1800" b="1" dirty="0" smtClean="0"/>
              <a:t>t)</a:t>
            </a:r>
            <a:endParaRPr lang="sk-SK" sz="1800" b="1" dirty="0" smtClean="0"/>
          </a:p>
          <a:p>
            <a:r>
              <a:rPr lang="sk-SK" sz="1800" b="1" dirty="0" smtClean="0"/>
              <a:t>Poznámka č. 3: </a:t>
            </a:r>
            <a:r>
              <a:rPr lang="sk-SK" sz="1800" dirty="0" smtClean="0"/>
              <a:t>Obdobný vzťah platí aj pre okamžitú hodnotu napätia.</a:t>
            </a:r>
            <a:endParaRPr lang="sk-SK" sz="1800" dirty="0"/>
          </a:p>
          <a:p>
            <a:endParaRPr lang="sk-SK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8424936" cy="195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8278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Office PowerPoint</Application>
  <PresentationFormat>Předvádění na obrazovce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Vzorový príklad </vt:lpstr>
      <vt:lpstr>Príklad – okamžitá hodnota striedavej veličiny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Vzorový príklad </dc:title>
  <dc:creator>Šrenkel</dc:creator>
  <cp:lastModifiedBy>WIN</cp:lastModifiedBy>
  <cp:revision>4</cp:revision>
  <dcterms:created xsi:type="dcterms:W3CDTF">2020-05-05T10:56:38Z</dcterms:created>
  <dcterms:modified xsi:type="dcterms:W3CDTF">2020-05-06T07:18:02Z</dcterms:modified>
</cp:coreProperties>
</file>