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70" r:id="rId4"/>
    <p:sldId id="267" r:id="rId5"/>
    <p:sldId id="268" r:id="rId6"/>
    <p:sldId id="269" r:id="rId7"/>
    <p:sldId id="258" r:id="rId8"/>
  </p:sldIdLst>
  <p:sldSz cx="12188825" cy="6858000"/>
  <p:notesSz cx="6858000" cy="9144000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599" autoAdjust="0"/>
  </p:normalViewPr>
  <p:slideViewPr>
    <p:cSldViewPr>
      <p:cViewPr varScale="1">
        <p:scale>
          <a:sx n="105" d="100"/>
          <a:sy n="105" d="100"/>
        </p:scale>
        <p:origin x="-84" y="-10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á hlavič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28B7093-7393-4039-ACFB-1611C7D9236A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4" name="Zástupná pät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5" name="Zástupné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á hlavič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FFA6B9-C19F-4C1E-8C2A-873714B3288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4" name="Zástupný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 dirty="0"/>
          </a:p>
        </p:txBody>
      </p:sp>
      <p:sp>
        <p:nvSpPr>
          <p:cNvPr id="5" name="Zástupné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k-SK" dirty="0"/>
              <a:t>Kliknite sem a upravte štýl predlohy textu</a:t>
            </a:r>
          </a:p>
          <a:p>
            <a:pPr lvl="1" rtl="0"/>
            <a:r>
              <a:rPr lang="sk-SK" dirty="0"/>
              <a:t>Druhá úroveň</a:t>
            </a:r>
          </a:p>
          <a:p>
            <a:pPr lvl="2" rtl="0"/>
            <a:r>
              <a:rPr lang="sk-SK" dirty="0"/>
              <a:t>Tretia úroveň</a:t>
            </a:r>
          </a:p>
          <a:p>
            <a:pPr lvl="3" rtl="0"/>
            <a:r>
              <a:rPr lang="sk-SK" dirty="0"/>
              <a:t>Štvrtá úroveň</a:t>
            </a:r>
          </a:p>
          <a:p>
            <a:pPr lvl="4" rtl="0"/>
            <a:r>
              <a:rPr lang="sk-SK" dirty="0"/>
              <a:t>Piata úroveň</a:t>
            </a:r>
          </a:p>
        </p:txBody>
      </p:sp>
      <p:sp>
        <p:nvSpPr>
          <p:cNvPr id="6" name="Zástupná pät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7" name="Zástupné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55428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27009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515728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19438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073553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sk-SK" smtClean="0"/>
              <a:pPr rtl="0"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66934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12189" y="6053328"/>
            <a:ext cx="2998451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3144717" y="6044184"/>
            <a:ext cx="904410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3148780" y="4038600"/>
            <a:ext cx="8633751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148780" y="6050037"/>
            <a:ext cx="8938472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01573" y="6068699"/>
            <a:ext cx="2742486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6F9B8CD-342D-4579-98EC-A8FD6B7370E1}" type="datetimeFigureOut">
              <a:rPr lang="en-US" smtClean="0"/>
              <a:pPr/>
              <a:t>9/30/2018</a:t>
            </a:fld>
            <a:endParaRPr lang="en-US" dirty="0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779800" y="236539"/>
            <a:ext cx="7821163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10665222" y="228600"/>
            <a:ext cx="1117309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6302878-9071-4200-8023-5B7C828D491C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35324" y="609601"/>
            <a:ext cx="2742486" cy="55165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441" y="609600"/>
            <a:ext cx="7414869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735324" y="6248403"/>
            <a:ext cx="2945633" cy="365125"/>
          </a:xfrm>
        </p:spPr>
        <p:txBody>
          <a:bodyPr/>
          <a:lstStyle/>
          <a:p>
            <a:pPr rtl="0"/>
            <a:fld id="{45F832C3-EEA6-41EC-88BA-EB980B321231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609443" y="6248208"/>
            <a:ext cx="7429375" cy="365125"/>
          </a:xfrm>
        </p:spPr>
        <p:txBody>
          <a:bodyPr/>
          <a:lstStyle/>
          <a:p>
            <a:pPr rtl="0"/>
            <a:endParaRPr lang="sk-SK" dirty="0"/>
          </a:p>
        </p:txBody>
      </p:sp>
      <p:sp>
        <p:nvSpPr>
          <p:cNvPr id="7" name="Obdĺžnik 6"/>
          <p:cNvSpPr/>
          <p:nvPr/>
        </p:nvSpPr>
        <p:spPr bwMode="white">
          <a:xfrm>
            <a:off x="8126307" y="0"/>
            <a:ext cx="426609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8187251" y="609600"/>
            <a:ext cx="304721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8187251" y="0"/>
            <a:ext cx="304721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8072912" y="103759"/>
            <a:ext cx="533400" cy="325883"/>
          </a:xfrm>
        </p:spPr>
        <p:txBody>
          <a:bodyPr/>
          <a:lstStyle/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sk-SK" dirty="0"/>
              <a:t>Kliknite sem a upravte štýl predlohy nadpisov</a:t>
            </a:r>
          </a:p>
        </p:txBody>
      </p:sp>
      <p:grpSp>
        <p:nvGrpSpPr>
          <p:cNvPr id="160" name="čiara" descr="Grafika čiary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ľ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2" name="Voľ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3" name="Voľ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4" name="Voľ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5" name="Voľ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6" name="Voľ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7" name="Voľ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8" name="Voľ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69" name="Voľ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0" name="Voľ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1" name="Voľ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2" name="Voľ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3" name="Voľ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4" name="Voľ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5" name="Voľ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6" name="Voľ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7" name="Voľ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8" name="Voľ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79" name="Voľ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0" name="Voľ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1" name="Voľ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2" name="Voľ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3" name="Voľ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4" name="Voľ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5" name="Voľ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6" name="Voľ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7" name="Voľ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8" name="Voľ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89" name="Voľ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0" name="Voľ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1" name="Voľ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2" name="Voľ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3" name="Voľ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4" name="Voľ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5" name="Voľ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6" name="Voľ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7" name="Voľ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8" name="Voľ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199" name="Voľ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0" name="Voľ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1" name="Voľ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2" name="Voľ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3" name="Voľ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4" name="Voľ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5" name="Voľ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6" name="Voľ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7" name="Voľ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8" name="Voľ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09" name="Voľ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0" name="Voľ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1" name="Voľ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2" name="Voľ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3" name="Voľ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4" name="Voľ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5" name="Voľ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6" name="Voľ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7" name="Voľ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8" name="Voľ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19" name="Voľ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0" name="Voľ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1" name="Voľ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2" name="Voľ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3" name="Voľ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4" name="Voľ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5" name="Voľ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6" name="Voľ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7" name="Voľ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8" name="Voľ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29" name="Voľ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30" name="Voľ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31" name="Voľ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32" name="Voľ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33" name="Voľ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  <p:sp>
          <p:nvSpPr>
            <p:cNvPr id="234" name="Voľ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k-SK" dirty="0">
                <a:ln>
                  <a:noFill/>
                </a:ln>
              </a:endParaRPr>
            </a:p>
          </p:txBody>
        </p:sp>
      </p:grp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sk-SK" smtClean="0"/>
              <a:t>Kliknite sem a upravte štýly predlohy textu.</a:t>
            </a:r>
          </a:p>
          <a:p>
            <a:pPr lvl="1" rtl="0"/>
            <a:r>
              <a:rPr lang="sk-SK" smtClean="0"/>
              <a:t>Druhá úroveň</a:t>
            </a:r>
          </a:p>
          <a:p>
            <a:pPr lvl="2" rtl="0"/>
            <a:r>
              <a:rPr lang="sk-SK" smtClean="0"/>
              <a:t>Tretia úroveň</a:t>
            </a:r>
          </a:p>
          <a:p>
            <a:pPr lvl="3" rtl="0"/>
            <a:r>
              <a:rPr lang="sk-SK" smtClean="0"/>
              <a:t>Štvrtá úroveň</a:t>
            </a:r>
          </a:p>
          <a:p>
            <a:pPr lvl="4" rtl="0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smtClean="0"/>
              <a:t>Kliknite sem a upravte štýly predlohy textu.</a:t>
            </a:r>
          </a:p>
        </p:txBody>
      </p:sp>
      <p:sp>
        <p:nvSpPr>
          <p:cNvPr id="8" name="Zástupná pät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" name="Zástupný dá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BE855B-A590-4B1D-8D7A-B7580F1A81FA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9" name="Zástupné číslo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85" name="Zástupný obsah 3"/>
          <p:cNvSpPr>
            <a:spLocks noGrp="1"/>
          </p:cNvSpPr>
          <p:nvPr>
            <p:ph sz="half" idx="13"/>
          </p:nvPr>
        </p:nvSpPr>
        <p:spPr>
          <a:xfrm>
            <a:off x="6249860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sk-SK" smtClean="0"/>
              <a:t>Kliknite sem a upravte štýly predlohy textu.</a:t>
            </a:r>
          </a:p>
          <a:p>
            <a:pPr lvl="1" rtl="0"/>
            <a:r>
              <a:rPr lang="sk-SK" smtClean="0"/>
              <a:t>Druhá úroveň</a:t>
            </a:r>
          </a:p>
          <a:p>
            <a:pPr lvl="2" rtl="0"/>
            <a:r>
              <a:rPr lang="sk-SK" smtClean="0"/>
              <a:t>Tretia úroveň</a:t>
            </a:r>
          </a:p>
          <a:p>
            <a:pPr lvl="3" rtl="0"/>
            <a:r>
              <a:rPr lang="sk-SK" smtClean="0"/>
              <a:t>Štvrtá úroveň</a:t>
            </a:r>
          </a:p>
          <a:p>
            <a:pPr lvl="4" rtl="0"/>
            <a:r>
              <a:rPr lang="sk-SK" smtClean="0"/>
              <a:t>Piata úroveň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182491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6651" y="228600"/>
            <a:ext cx="10868369" cy="9906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BFB33C0-3605-42B8-A1F1-3A1BB58F9C12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816651" y="1600200"/>
            <a:ext cx="10868369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828324" y="2743200"/>
            <a:ext cx="9495011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12188825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7267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828324" y="1600200"/>
            <a:ext cx="10360501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324" y="1600200"/>
            <a:ext cx="10157354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B55A7E3-D21E-469A-8644-E12CF815A232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675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rtl="0"/>
            <a:endParaRPr lang="sk-S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812588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458186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88B566E3-90FA-4C91-8CC2-CE63D4ACDD3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1015" y="273050"/>
            <a:ext cx="10868369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812588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6399133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52BE855B-A590-4B1D-8D7A-B7580F1A81FA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812588" y="1752600"/>
            <a:ext cx="5180251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6399133" y="1752600"/>
            <a:ext cx="5180251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8B566E3-90FA-4C91-8CC2-CE63D4ACDD3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8B566E3-90FA-4C91-8CC2-CE63D4ACDD3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015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589" y="273050"/>
            <a:ext cx="10766795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8B566E3-90FA-4C91-8CC2-CE63D4ACDD3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812589" y="1752600"/>
            <a:ext cx="2133044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3148780" y="1752600"/>
            <a:ext cx="8532178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133044" y="5486400"/>
            <a:ext cx="975106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12189" y="4572000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12189" y="4663440"/>
            <a:ext cx="195021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2059911" y="4654296"/>
            <a:ext cx="1012891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044" y="4648200"/>
            <a:ext cx="975106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929897" y="0"/>
            <a:ext cx="134077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8329030" y="6248401"/>
            <a:ext cx="3555074" cy="365125"/>
          </a:xfrm>
        </p:spPr>
        <p:txBody>
          <a:bodyPr rtlCol="0"/>
          <a:lstStyle/>
          <a:p>
            <a:pPr rtl="0"/>
            <a:fld id="{DD49F099-0F98-42CE-8FC1-709245EEFB76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29897" cy="663578"/>
          </a:xfrm>
        </p:spPr>
        <p:txBody>
          <a:bodyPr rtlCol="0"/>
          <a:lstStyle>
            <a:lvl1pPr>
              <a:defRPr sz="2800"/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2133044" y="6248207"/>
            <a:ext cx="6094413" cy="365125"/>
          </a:xfrm>
        </p:spPr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080226" y="0"/>
            <a:ext cx="10108599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812588" y="228600"/>
            <a:ext cx="10868369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816651" y="1600200"/>
            <a:ext cx="10868369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8125883" y="6248401"/>
            <a:ext cx="3555074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rtl="0"/>
            <a:fld id="{88B566E3-90FA-4C91-8CC2-CE63D4ACDD39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812589" y="6248207"/>
            <a:ext cx="7226228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rtl="0"/>
            <a:endParaRPr lang="sk-SK" dirty="0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12188825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711015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787195" y="1280160"/>
            <a:ext cx="1140163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015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5" r:id="rId12"/>
  </p:sldLayoutIdLst>
  <p:transition spd="med">
    <p:fade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65256" y="1214422"/>
            <a:ext cx="8572560" cy="2667000"/>
          </a:xfrm>
        </p:spPr>
        <p:txBody>
          <a:bodyPr rtlCol="0"/>
          <a:lstStyle/>
          <a:p>
            <a:pPr algn="ctr"/>
            <a:r>
              <a:rPr lang="sk-SK" sz="4400" dirty="0" smtClean="0"/>
              <a:t>Adaptívny solárny panel</a:t>
            </a:r>
            <a:br>
              <a:rPr lang="sk-SK" sz="4400" dirty="0" smtClean="0"/>
            </a:br>
            <a:r>
              <a:rPr lang="sk-SK" sz="4400" dirty="0" smtClean="0"/>
              <a:t> s </a:t>
            </a:r>
            <a:r>
              <a:rPr lang="sk-SK" sz="4400" dirty="0" err="1" smtClean="0"/>
              <a:t>Arduinom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022578" y="4929198"/>
            <a:ext cx="8938472" cy="685800"/>
          </a:xfrm>
        </p:spPr>
        <p:txBody>
          <a:bodyPr rtlCol="0">
            <a:noAutofit/>
          </a:bodyPr>
          <a:lstStyle/>
          <a:p>
            <a:pPr algn="r"/>
            <a:r>
              <a:rPr lang="sk-SK" sz="2800" dirty="0" smtClean="0">
                <a:latin typeface="+mj-lt"/>
              </a:rPr>
              <a:t>Konzultant: Ing. </a:t>
            </a:r>
            <a:r>
              <a:rPr lang="sk-SK" sz="2800" dirty="0" err="1" smtClean="0">
                <a:latin typeface="+mj-lt"/>
              </a:rPr>
              <a:t>Hundák</a:t>
            </a:r>
            <a:endParaRPr lang="sk-SK" sz="2800" dirty="0" smtClean="0">
              <a:latin typeface="+mj-lt"/>
            </a:endParaRPr>
          </a:p>
          <a:p>
            <a:pPr algn="r"/>
            <a:r>
              <a:rPr lang="sk-SK" sz="2800" dirty="0" smtClean="0">
                <a:latin typeface="+mj-lt"/>
              </a:rPr>
              <a:t>Samuel Hlavatý</a:t>
            </a:r>
          </a:p>
          <a:p>
            <a:pPr algn="r"/>
            <a:r>
              <a:rPr lang="sk-SK" sz="2800" dirty="0" smtClean="0">
                <a:latin typeface="+mj-lt"/>
              </a:rPr>
              <a:t>IV.BI</a:t>
            </a:r>
            <a:endParaRPr lang="sk-SK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0111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sz="3600" dirty="0" smtClean="0"/>
              <a:t>Primárne ciele práce</a:t>
            </a:r>
            <a:endParaRPr lang="sk-SK" sz="3600" dirty="0"/>
          </a:p>
        </p:txBody>
      </p:sp>
      <p:sp>
        <p:nvSpPr>
          <p:cNvPr id="14" name="Zástupný symbol obsahu 13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sz="3200" dirty="0" smtClean="0">
                <a:latin typeface="+mj-lt"/>
              </a:rPr>
              <a:t>Platforma </a:t>
            </a:r>
            <a:r>
              <a:rPr lang="sk-SK" sz="3200" dirty="0" err="1" smtClean="0">
                <a:latin typeface="+mj-lt"/>
              </a:rPr>
              <a:t>arduina</a:t>
            </a:r>
            <a:endParaRPr lang="sk-SK" sz="3200" dirty="0" smtClean="0">
              <a:latin typeface="+mj-lt"/>
            </a:endParaRPr>
          </a:p>
          <a:p>
            <a:pPr rtl="0"/>
            <a:r>
              <a:rPr lang="sk-SK" sz="3200" dirty="0" smtClean="0">
                <a:latin typeface="+mj-lt"/>
              </a:rPr>
              <a:t>Mechanická konštrukcia základne pre solárny panel</a:t>
            </a:r>
          </a:p>
          <a:p>
            <a:pPr rtl="0"/>
            <a:r>
              <a:rPr lang="sk-SK" sz="3200" dirty="0" smtClean="0">
                <a:latin typeface="+mj-lt"/>
              </a:rPr>
              <a:t>Vytvorenie softvéru pre riadenie krokových motorov pre ovládanie modulu pomocou </a:t>
            </a:r>
            <a:r>
              <a:rPr lang="sk-SK" sz="3200" dirty="0" err="1" smtClean="0">
                <a:latin typeface="+mj-lt"/>
              </a:rPr>
              <a:t>arduina</a:t>
            </a:r>
            <a:endParaRPr lang="sk-SK" sz="3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8536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Sekundárne ciele práce</a:t>
            </a:r>
            <a:endParaRPr lang="sk-SK" sz="360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BFB33C0-3605-42B8-A1F1-3A1BB58F9C12}" type="datetime1">
              <a:rPr lang="sk-SK" smtClean="0"/>
              <a:pPr rtl="0"/>
              <a:t>30. 9. 2018</a:t>
            </a:fld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sz="3200" dirty="0" smtClean="0"/>
              <a:t>Zobrazenie napätia na paneli cez LCD display</a:t>
            </a:r>
          </a:p>
          <a:p>
            <a:r>
              <a:rPr lang="sk-SK" sz="3200" dirty="0" smtClean="0"/>
              <a:t>Tvorba videa z realizácie zariadenia</a:t>
            </a:r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sz="3600" dirty="0" smtClean="0"/>
              <a:t>Teoretické východiská práce</a:t>
            </a:r>
            <a:endParaRPr lang="sk-SK" sz="3600" dirty="0"/>
          </a:p>
        </p:txBody>
      </p:sp>
      <p:pic>
        <p:nvPicPr>
          <p:cNvPr id="1026" name="Picture 2" descr="C:\Users\Datart\Desktop\FDWXHH8GPLJ13WT.MEDIUM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562" y="1928802"/>
            <a:ext cx="5286412" cy="3802806"/>
          </a:xfrm>
          <a:prstGeom prst="rect">
            <a:avLst/>
          </a:prstGeom>
          <a:noFill/>
        </p:spPr>
      </p:pic>
      <p:pic>
        <p:nvPicPr>
          <p:cNvPr id="1027" name="Picture 3" descr="C:\Users\Datart\Desktop\time-based-solar-tracking-syste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8726" y="2428868"/>
            <a:ext cx="5236526" cy="27003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6580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sz="3600" dirty="0" smtClean="0"/>
              <a:t>Vyhotovenie návrhu zariadenia</a:t>
            </a:r>
            <a:endParaRPr lang="sk-SK" sz="3600" dirty="0"/>
          </a:p>
        </p:txBody>
      </p:sp>
      <p:pic>
        <p:nvPicPr>
          <p:cNvPr id="3074" name="Picture 2" descr="C:\Users\Datart\Desktop\Final Projec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22446" y="1857364"/>
            <a:ext cx="3376651" cy="4500594"/>
          </a:xfrm>
          <a:prstGeom prst="rect">
            <a:avLst/>
          </a:prstGeom>
          <a:noFill/>
        </p:spPr>
      </p:pic>
      <p:pic>
        <p:nvPicPr>
          <p:cNvPr id="3075" name="Picture 3" descr="C:\Users\Datart\Desktop\hackpad.com_jNFSqIy67rR_p.720008_1490349186829_4e02162ae02be3e4ce7208e0b133400a8bf1a19e_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80098" y="1857364"/>
            <a:ext cx="4429156" cy="44291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373099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rtl="0"/>
            <a:r>
              <a:rPr lang="sk-SK" dirty="0" smtClean="0"/>
              <a:t>Vyhotovenie videa na prezentáciu a výrobu zariadenia</a:t>
            </a:r>
            <a:endParaRPr lang="sk-SK" dirty="0"/>
          </a:p>
        </p:txBody>
      </p:sp>
      <p:pic>
        <p:nvPicPr>
          <p:cNvPr id="2050" name="Picture 2" descr="C:\Users\Datart\Desktop\maxresdefault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9438" y="1857364"/>
            <a:ext cx="5588041" cy="3143272"/>
          </a:xfrm>
          <a:prstGeom prst="rect">
            <a:avLst/>
          </a:prstGeom>
          <a:noFill/>
        </p:spPr>
      </p:pic>
      <p:pic>
        <p:nvPicPr>
          <p:cNvPr id="2052" name="Picture 4" descr="C:\Users\Datart\Desktop\21235-4K-Ultra-H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7420" y="2643182"/>
            <a:ext cx="3563949" cy="35639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8955573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3818" y="785794"/>
            <a:ext cx="9144000" cy="2667000"/>
          </a:xfrm>
        </p:spPr>
        <p:txBody>
          <a:bodyPr rtlCol="0"/>
          <a:lstStyle/>
          <a:p>
            <a:pPr algn="ctr" rtl="0"/>
            <a:r>
              <a:rPr lang="sk-SK" dirty="0" smtClean="0"/>
              <a:t>Ďakujem za pozornosť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847750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balíka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balíka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1981</TotalTime>
  <Words>71</Words>
  <Application>Microsoft Office PowerPoint</Application>
  <PresentationFormat>Vlastná</PresentationFormat>
  <Paragraphs>22</Paragraphs>
  <Slides>7</Slides>
  <Notes>6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Medián</vt:lpstr>
      <vt:lpstr>Adaptívny solárny panel  s Arduinom</vt:lpstr>
      <vt:lpstr>Primárne ciele práce</vt:lpstr>
      <vt:lpstr>Sekundárne ciele práce</vt:lpstr>
      <vt:lpstr>Teoretické východiská práce</vt:lpstr>
      <vt:lpstr>Vyhotovenie návrhu zariadenia</vt:lpstr>
      <vt:lpstr>Vyhotovenie videa na prezentáciu a výrobu zariadenia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Rozloženie nadpisu</dc:title>
  <dc:creator>PC</dc:creator>
  <cp:lastModifiedBy>i5</cp:lastModifiedBy>
  <cp:revision>19</cp:revision>
  <dcterms:created xsi:type="dcterms:W3CDTF">2017-09-30T13:31:52Z</dcterms:created>
  <dcterms:modified xsi:type="dcterms:W3CDTF">2018-09-30T08:54:37Z</dcterms:modified>
</cp:coreProperties>
</file>