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sk-SK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44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253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4410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7555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996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053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6987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0210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106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666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669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696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740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5270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5856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17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62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9719C80-A6DD-48E5-B2F0-24F425389261}" type="datetimeFigureOut">
              <a:rPr lang="sk-SK" smtClean="0"/>
              <a:t>02.10.2017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90D9D05-3685-4CCB-9457-CFA4006598E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911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1599401"/>
            <a:ext cx="8825658" cy="2677648"/>
          </a:xfrm>
        </p:spPr>
        <p:txBody>
          <a:bodyPr/>
          <a:lstStyle/>
          <a:p>
            <a:r>
              <a:rPr lang="sk-SK" dirty="0" smtClean="0"/>
              <a:t>Bezdotyková myš</a:t>
            </a:r>
            <a:br>
              <a:rPr lang="sk-SK" dirty="0" smtClean="0"/>
            </a:br>
            <a:r>
              <a:rPr lang="sk-SK" sz="2400" dirty="0" smtClean="0"/>
              <a:t>(Elektronika a hardvér)</a:t>
            </a:r>
            <a:endParaRPr lang="sk-SK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37766" y="4536616"/>
            <a:ext cx="8825658" cy="1606168"/>
          </a:xfrm>
        </p:spPr>
        <p:txBody>
          <a:bodyPr/>
          <a:lstStyle/>
          <a:p>
            <a:pPr algn="r"/>
            <a:r>
              <a:rPr lang="sk-SK" cap="none" dirty="0" smtClean="0"/>
              <a:t>Meno a priezvisko: Miroslav Kačeriak</a:t>
            </a:r>
          </a:p>
          <a:p>
            <a:pPr algn="r"/>
            <a:r>
              <a:rPr lang="sk-SK" cap="none" dirty="0" smtClean="0"/>
              <a:t>Vedúci práce: Ing. Ivan </a:t>
            </a:r>
            <a:r>
              <a:rPr lang="sk-SK" cap="none" dirty="0" err="1" smtClean="0"/>
              <a:t>Hundák</a:t>
            </a:r>
            <a:endParaRPr lang="sk-SK" cap="none" dirty="0" smtClean="0"/>
          </a:p>
          <a:p>
            <a:pPr algn="r"/>
            <a:r>
              <a:rPr lang="sk-SK" cap="none" dirty="0" smtClean="0"/>
              <a:t>Šk. rok: 2017/18</a:t>
            </a:r>
          </a:p>
          <a:p>
            <a:pPr algn="r"/>
            <a:r>
              <a:rPr lang="sk-SK" cap="none" dirty="0" smtClean="0"/>
              <a:t>Trieda: IV.BI</a:t>
            </a:r>
            <a:endParaRPr lang="sk-SK" cap="none" dirty="0"/>
          </a:p>
        </p:txBody>
      </p:sp>
    </p:spTree>
    <p:extLst>
      <p:ext uri="{BB962C8B-B14F-4D97-AF65-F5344CB8AC3E}">
        <p14:creationId xmlns:p14="http://schemas.microsoft.com/office/powerpoint/2010/main" val="9372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862640"/>
            <a:ext cx="8825658" cy="860989"/>
          </a:xfrm>
        </p:spPr>
        <p:txBody>
          <a:bodyPr/>
          <a:lstStyle/>
          <a:p>
            <a:r>
              <a:rPr lang="sk-SK" dirty="0" smtClean="0"/>
              <a:t>Primárne ciele práce: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4955" y="1966823"/>
            <a:ext cx="8825658" cy="367197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 smtClean="0"/>
              <a:t>Úvod do </a:t>
            </a:r>
            <a:r>
              <a:rPr lang="sk-SK" sz="2800" cap="none" dirty="0"/>
              <a:t>problematiky </a:t>
            </a:r>
            <a:r>
              <a:rPr lang="sk-SK" sz="2800" cap="none" dirty="0" err="1"/>
              <a:t>Arduino</a:t>
            </a:r>
            <a:r>
              <a:rPr lang="sk-SK" sz="2800" cap="none" dirty="0"/>
              <a:t> </a:t>
            </a:r>
            <a:r>
              <a:rPr lang="sk-SK" sz="2800" cap="none" dirty="0" err="1"/>
              <a:t>Nano</a:t>
            </a:r>
            <a:r>
              <a:rPr lang="sk-SK" sz="2800" cap="none" dirty="0"/>
              <a:t> V3.0 </a:t>
            </a:r>
            <a:r>
              <a:rPr lang="sk-SK" sz="2800" cap="none" dirty="0" smtClean="0"/>
              <a:t>(ATmega328).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 smtClean="0"/>
              <a:t>Realizácia jednotky senzorov pre detekciu pohybu.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 smtClean="0"/>
              <a:t>Komunikácia senzorov s </a:t>
            </a:r>
            <a:r>
              <a:rPr lang="sk-SK" sz="2800" cap="none" dirty="0" err="1" smtClean="0"/>
              <a:t>Arduinom</a:t>
            </a:r>
            <a:r>
              <a:rPr lang="sk-SK" sz="2800" cap="none" dirty="0" smtClean="0"/>
              <a:t>.</a:t>
            </a:r>
            <a:endParaRPr lang="sk-SK" sz="2800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800" cap="none" dirty="0" smtClean="0"/>
              <a:t>Realizácia bezdrôtovej komunikácie </a:t>
            </a:r>
            <a:r>
              <a:rPr lang="sk-SK" sz="2800" cap="none" dirty="0" err="1" smtClean="0"/>
              <a:t>Arduina</a:t>
            </a:r>
            <a:r>
              <a:rPr lang="sk-SK" sz="2800" cap="none" dirty="0" smtClean="0"/>
              <a:t> s </a:t>
            </a:r>
            <a:r>
              <a:rPr lang="sk-SK" sz="2800" cap="none" dirty="0" smtClean="0"/>
              <a:t>PC pomocou technológie Bluetooth.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cap="none" dirty="0"/>
          </a:p>
        </p:txBody>
      </p:sp>
    </p:spTree>
    <p:extLst>
      <p:ext uri="{BB962C8B-B14F-4D97-AF65-F5344CB8AC3E}">
        <p14:creationId xmlns:p14="http://schemas.microsoft.com/office/powerpoint/2010/main" val="979145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765203"/>
            <a:ext cx="8825658" cy="849413"/>
          </a:xfrm>
        </p:spPr>
        <p:txBody>
          <a:bodyPr/>
          <a:lstStyle/>
          <a:p>
            <a:r>
              <a:rPr lang="sk-SK" dirty="0" smtClean="0"/>
              <a:t>Sekundárne </a:t>
            </a:r>
            <a:r>
              <a:rPr lang="sk-SK" dirty="0"/>
              <a:t>ciele práce: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4955" y="1614615"/>
            <a:ext cx="8825658" cy="454728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cap="none" dirty="0" smtClean="0"/>
              <a:t>Zabezpečiť napájanie pomocou nabíjacieho 3,7V akumulátora, navrhnúť schému zapojenia a jej fyzická realizácia.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2000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cap="none" dirty="0" smtClean="0"/>
              <a:t>Vytvoriť 3D návrh obalu, jeho vytlačenie v 3D tlačiarni a zloženie.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2000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cap="none" dirty="0" smtClean="0"/>
              <a:t>Rozhodnúť o pridaní/absencií fyzických tlačidiel na základe spätnej väzby.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2000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cap="none" dirty="0" smtClean="0"/>
              <a:t>Navrhnúť vhodné monitorovanie stavu vybíjania akumulátora.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2000" cap="non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cap="none" dirty="0" smtClean="0"/>
              <a:t>Vytvorenie prezentačnej web stránky.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cap="none" dirty="0" smtClean="0"/>
          </a:p>
        </p:txBody>
      </p:sp>
    </p:spTree>
    <p:extLst>
      <p:ext uri="{BB962C8B-B14F-4D97-AF65-F5344CB8AC3E}">
        <p14:creationId xmlns:p14="http://schemas.microsoft.com/office/powerpoint/2010/main" val="75122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666349"/>
            <a:ext cx="8825658" cy="907078"/>
          </a:xfrm>
        </p:spPr>
        <p:txBody>
          <a:bodyPr/>
          <a:lstStyle/>
          <a:p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081" y="1409573"/>
            <a:ext cx="6344857" cy="4758643"/>
          </a:xfrm>
          <a:prstGeom prst="rect">
            <a:avLst/>
          </a:prstGeom>
        </p:spPr>
      </p:pic>
      <p:pic>
        <p:nvPicPr>
          <p:cNvPr id="5" name="Obrázok 4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26" y="625664"/>
            <a:ext cx="2832126" cy="2619811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162" y="637427"/>
            <a:ext cx="1872000" cy="1872000"/>
          </a:xfrm>
          <a:prstGeom prst="rect">
            <a:avLst/>
          </a:prstGeom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26" y="3336090"/>
            <a:ext cx="2832126" cy="283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601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 − zasadacia miestnosť">
  <a:themeElements>
    <a:clrScheme name="Ión − zasadacia miestnosť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ón − zasadacia miestnosť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ón − zasadacia miestnosť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69</TotalTime>
  <Words>114</Words>
  <Application>Microsoft Office PowerPoint</Application>
  <PresentationFormat>Širokouhlá</PresentationFormat>
  <Paragraphs>22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Ión − zasadacia miestnosť</vt:lpstr>
      <vt:lpstr>Bezdotyková myš (Elektronika a hardvér)</vt:lpstr>
      <vt:lpstr>Primárne ciele práce:</vt:lpstr>
      <vt:lpstr>Sekundárne ciele práce: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Bezdotyková myš</dc:title>
  <dc:creator>Miro ml. Kačeriak</dc:creator>
  <cp:lastModifiedBy>Miro ml. Kačeriak</cp:lastModifiedBy>
  <cp:revision>10</cp:revision>
  <dcterms:created xsi:type="dcterms:W3CDTF">2017-10-01T20:27:54Z</dcterms:created>
  <dcterms:modified xsi:type="dcterms:W3CDTF">2017-10-02T15:49:41Z</dcterms:modified>
</cp:coreProperties>
</file>