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597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94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395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5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124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67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890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11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408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462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508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65C3-22FA-420D-A614-1D6B43A7B192}" type="datetimeFigureOut">
              <a:rPr lang="sk-SK" smtClean="0"/>
              <a:t>29. 9. 2020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EEB7-5F51-4007-BB68-06C9E717FCC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75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Roboguide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Softvér </a:t>
            </a:r>
            <a:r>
              <a:rPr lang="sk-SK" dirty="0" err="1" smtClean="0"/>
              <a:t>Roboguide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7605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Umiestnenie objektu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Pre vytvorenie simulácie je potrebné umiestniť do bunky objekt, s ktorým budeme manipulovať.</a:t>
            </a:r>
          </a:p>
          <a:p>
            <a:r>
              <a:rPr lang="sk-SK" sz="1800" dirty="0" smtClean="0"/>
              <a:t>Model vyberieme pomocou možností </a:t>
            </a:r>
            <a:r>
              <a:rPr lang="sk-SK" sz="1800" b="1" dirty="0" err="1" smtClean="0"/>
              <a:t>Parts</a:t>
            </a:r>
            <a:r>
              <a:rPr lang="sk-SK" sz="1800" b="1" dirty="0" smtClean="0"/>
              <a:t> → </a:t>
            </a:r>
            <a:r>
              <a:rPr lang="sk-SK" sz="1800" b="1" dirty="0" err="1" smtClean="0"/>
              <a:t>Add</a:t>
            </a:r>
            <a:r>
              <a:rPr lang="sk-SK" sz="1800" b="1" dirty="0" smtClean="0"/>
              <a:t> Part → CAD </a:t>
            </a:r>
            <a:r>
              <a:rPr lang="sk-SK" sz="1800" b="1" dirty="0" err="1" smtClean="0"/>
              <a:t>Library</a:t>
            </a:r>
            <a:r>
              <a:rPr lang="sk-SK" sz="1800" b="1" dirty="0" smtClean="0"/>
              <a:t>.</a:t>
            </a:r>
            <a:r>
              <a:rPr lang="sk-SK" sz="1800" dirty="0" smtClean="0"/>
              <a:t> </a:t>
            </a:r>
          </a:p>
          <a:p>
            <a:r>
              <a:rPr lang="sk-SK" sz="1800" dirty="0" smtClean="0"/>
              <a:t>V okne </a:t>
            </a:r>
            <a:r>
              <a:rPr lang="sk-SK" sz="1800" b="1" dirty="0" err="1" smtClean="0"/>
              <a:t>Parts</a:t>
            </a:r>
            <a:r>
              <a:rPr lang="sk-SK" sz="1800" dirty="0" smtClean="0"/>
              <a:t> je možné určiť polohu a viditeľnosť počas programovania a simulácie.</a:t>
            </a:r>
          </a:p>
          <a:p>
            <a:r>
              <a:rPr lang="sk-SK" sz="1800" dirty="0" smtClean="0"/>
              <a:t>V okne </a:t>
            </a:r>
            <a:r>
              <a:rPr lang="sk-SK" sz="1800" b="1" dirty="0" err="1" smtClean="0"/>
              <a:t>Simulation</a:t>
            </a:r>
            <a:r>
              <a:rPr lang="sk-SK" sz="1800" dirty="0" smtClean="0"/>
              <a:t> vyberáme operácie povolené v prípade daného objektu.</a:t>
            </a:r>
          </a:p>
          <a:p>
            <a:r>
              <a:rPr lang="sk-SK" sz="1800" dirty="0" smtClean="0"/>
              <a:t>V sekcii </a:t>
            </a:r>
            <a:r>
              <a:rPr lang="sk-SK" sz="1800" b="1" dirty="0" err="1" smtClean="0"/>
              <a:t>Tooling</a:t>
            </a:r>
            <a:r>
              <a:rPr lang="sk-SK" sz="1800" dirty="0" smtClean="0"/>
              <a:t> rovnakým spôsobom definujeme vlastnosti aj pre </a:t>
            </a:r>
            <a:r>
              <a:rPr lang="sk-SK" sz="1800" dirty="0" err="1" smtClean="0"/>
              <a:t>efektor</a:t>
            </a:r>
            <a:r>
              <a:rPr lang="sk-SK" sz="1800" dirty="0" smtClean="0"/>
              <a:t> robota.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763201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Okno </a:t>
            </a:r>
            <a:r>
              <a:rPr lang="sk-SK" sz="2800" dirty="0" err="1" smtClean="0"/>
              <a:t>Parts</a:t>
            </a:r>
            <a:r>
              <a:rPr lang="sk-SK" sz="2800" dirty="0" smtClean="0"/>
              <a:t> a okno </a:t>
            </a:r>
            <a:r>
              <a:rPr lang="sk-SK" sz="2800" dirty="0" err="1" smtClean="0"/>
              <a:t>Simulation</a:t>
            </a:r>
            <a:endParaRPr lang="sk-SK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90820"/>
            <a:ext cx="4038600" cy="41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4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Príklad hotovej bunky a simulácie</a:t>
            </a:r>
            <a:endParaRPr lang="sk-SK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29600" cy="394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6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Tvorba programu  - definovanie pozícií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Programovanie robotov </a:t>
            </a:r>
            <a:r>
              <a:rPr lang="sk-SK" sz="1800" dirty="0" err="1" smtClean="0"/>
              <a:t>offline</a:t>
            </a:r>
            <a:r>
              <a:rPr lang="sk-SK" sz="1800" dirty="0" smtClean="0"/>
              <a:t> prebieha pomocou virtuálnej ovládacej jednotky </a:t>
            </a:r>
            <a:r>
              <a:rPr lang="sk-SK" sz="1800" dirty="0" err="1" smtClean="0"/>
              <a:t>TeachPendant</a:t>
            </a:r>
            <a:r>
              <a:rPr lang="sk-SK" sz="1800" dirty="0" smtClean="0"/>
              <a:t>.</a:t>
            </a:r>
          </a:p>
          <a:p>
            <a:r>
              <a:rPr lang="sk-SK" sz="1800" dirty="0" smtClean="0"/>
              <a:t>Pomocou </a:t>
            </a:r>
            <a:r>
              <a:rPr lang="sk-SK" sz="1800" dirty="0" err="1" smtClean="0"/>
              <a:t>TeachPendantu</a:t>
            </a:r>
            <a:r>
              <a:rPr lang="sk-SK" sz="1800" dirty="0" smtClean="0"/>
              <a:t> definujeme jednotlivé pozície, body, interpolačnú metódu, rýchlosť pohybu, dráhu a pod.</a:t>
            </a:r>
            <a:endParaRPr lang="sk-SK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98082"/>
            <a:ext cx="3818709" cy="48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93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Definovanie pozícií</a:t>
            </a:r>
            <a:endParaRPr lang="sk-SK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1. HOME pozícia</a:t>
            </a:r>
            <a:endParaRPr lang="sk-SK" sz="1800" dirty="0" smtClean="0"/>
          </a:p>
          <a:p>
            <a:r>
              <a:rPr lang="sk-SK" sz="1800" b="1" dirty="0" smtClean="0"/>
              <a:t>2. Pozícia pre uchopenie predmetu</a:t>
            </a:r>
            <a:endParaRPr lang="sk-SK" sz="1800" dirty="0" smtClean="0"/>
          </a:p>
          <a:p>
            <a:r>
              <a:rPr lang="sk-SK" sz="1800" b="1" dirty="0" smtClean="0"/>
              <a:t>3. Pozícia pre položenie predmetu</a:t>
            </a:r>
          </a:p>
          <a:p>
            <a:r>
              <a:rPr lang="sk-SK" sz="1800" dirty="0" smtClean="0"/>
              <a:t>V našom prípade uložíme pozície do pamäte ako </a:t>
            </a:r>
            <a:r>
              <a:rPr lang="sk-SK" sz="1800" b="1" dirty="0" smtClean="0"/>
              <a:t>pozičné registre (PR).</a:t>
            </a:r>
          </a:p>
          <a:p>
            <a:r>
              <a:rPr lang="sk-SK" sz="1800" dirty="0" smtClean="0"/>
              <a:t>Postup: </a:t>
            </a:r>
            <a:r>
              <a:rPr lang="sk-SK" sz="1800" b="1" dirty="0" smtClean="0"/>
              <a:t>DATA → Type → </a:t>
            </a:r>
            <a:r>
              <a:rPr lang="sk-SK" sz="1800" b="1" dirty="0" err="1" smtClean="0"/>
              <a:t>Position</a:t>
            </a:r>
            <a:r>
              <a:rPr lang="sk-SK" sz="1800" b="1" dirty="0" smtClean="0"/>
              <a:t> Reg.</a:t>
            </a:r>
            <a:r>
              <a:rPr lang="sk-SK" sz="1800" dirty="0" smtClean="0"/>
              <a:t> </a:t>
            </a:r>
          </a:p>
          <a:p>
            <a:r>
              <a:rPr lang="sk-SK" sz="1800" dirty="0" smtClean="0"/>
              <a:t>Vytvoríme 4 pozičné registre. </a:t>
            </a:r>
          </a:p>
          <a:p>
            <a:r>
              <a:rPr lang="sk-SK" sz="1800" dirty="0" smtClean="0"/>
              <a:t>Register</a:t>
            </a:r>
            <a:r>
              <a:rPr lang="sk-SK" sz="1800" b="1" dirty="0" smtClean="0"/>
              <a:t> OFFSET </a:t>
            </a:r>
            <a:r>
              <a:rPr lang="sk-SK" sz="1800" dirty="0" smtClean="0"/>
              <a:t>poslúži na vytvorenie počiatočných pozícií pre uchopenie a položenie objektu.</a:t>
            </a:r>
          </a:p>
          <a:p>
            <a:r>
              <a:rPr lang="sk-SK" sz="1800" dirty="0" smtClean="0"/>
              <a:t>Funkcia </a:t>
            </a:r>
            <a:r>
              <a:rPr lang="sk-SK" sz="1800" b="1" dirty="0" smtClean="0"/>
              <a:t>RECORD – </a:t>
            </a:r>
            <a:r>
              <a:rPr lang="sk-SK" sz="1800" dirty="0" smtClean="0"/>
              <a:t>slúži na uloženie pozície, pomocou nej je možné robota manuálne posunúť do potrebnej pozície (napr. uchopením TCP bodu).</a:t>
            </a:r>
          </a:p>
          <a:p>
            <a:r>
              <a:rPr lang="sk-SK" sz="1800" b="1" dirty="0" smtClean="0"/>
              <a:t>SHIFT + RECORD – </a:t>
            </a:r>
            <a:r>
              <a:rPr lang="sk-SK" sz="1800" dirty="0" smtClean="0"/>
              <a:t>uloženie pozície do aktuálneho registra. </a:t>
            </a:r>
          </a:p>
          <a:p>
            <a:r>
              <a:rPr lang="sk-SK" sz="1800" dirty="0" smtClean="0"/>
              <a:t>Pokiaľ poznáme presné súradnice polohy, je možné zadefinovať polohu manuálne pomocou tlačidla </a:t>
            </a:r>
            <a:r>
              <a:rPr lang="sk-SK" sz="1800" b="1" dirty="0" smtClean="0"/>
              <a:t>POSITION.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06257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Definovanie pozícií</a:t>
            </a:r>
            <a:endParaRPr lang="sk-SK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10" y="1288246"/>
            <a:ext cx="7122489" cy="483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Register OFFSET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smtClean="0"/>
              <a:t>Tento register reprezentuje posunutie danej polohy o určitú vzdialenosť v osi Z (prípadne tiež v osiach X a Y). </a:t>
            </a:r>
          </a:p>
          <a:p>
            <a:r>
              <a:rPr lang="sk-SK" sz="1800" dirty="0" smtClean="0"/>
              <a:t>Je potrebné teda manuálne zadať hodnotu posunutia. </a:t>
            </a:r>
          </a:p>
          <a:p>
            <a:r>
              <a:rPr lang="sk-SK" sz="1800" dirty="0" err="1" smtClean="0"/>
              <a:t>Offset</a:t>
            </a:r>
            <a:r>
              <a:rPr lang="sk-SK" sz="1800" dirty="0" smtClean="0"/>
              <a:t> sa používa hlavne z bezpečnostných dôvodov. </a:t>
            </a:r>
          </a:p>
          <a:p>
            <a:r>
              <a:rPr lang="sk-SK" sz="1800" dirty="0" smtClean="0"/>
              <a:t>Pri presúvaní do pozície pre uchopenie predmetu by mohlo dôjsť ku kolízií s daným objektom.</a:t>
            </a:r>
          </a:p>
          <a:p>
            <a:endParaRPr lang="sk-SK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789040"/>
            <a:ext cx="55149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17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Definovanie súradnicového systému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Samotný program vytvoríme pomocou tlačidiel </a:t>
            </a:r>
            <a:r>
              <a:rPr lang="sk-SK" sz="1800" b="1" dirty="0" smtClean="0"/>
              <a:t>SELECT → CREATE </a:t>
            </a:r>
            <a:r>
              <a:rPr lang="sk-SK" sz="1800" dirty="0" smtClean="0"/>
              <a:t>a pomenujeme ho (meno programu nemá začínať číslicou).</a:t>
            </a:r>
          </a:p>
          <a:p>
            <a:r>
              <a:rPr lang="sk-SK" sz="1800" dirty="0" smtClean="0"/>
              <a:t>Prvým krokom pri tvorbe programu je zadefinovanie súradnicových systémov.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b="1" dirty="0" smtClean="0"/>
              <a:t>UFRAME_NUM=0: </a:t>
            </a:r>
            <a:r>
              <a:rPr lang="sk-SK" sz="1800" dirty="0" smtClean="0"/>
              <a:t>Číslo používateľského súradnicového systému. Nakoľko nevyužívame žiadny užívateľský, prípadne iný definovateľný súradnicový systém, hodnota tohto príkazu je 0 (základný používateľský systém).</a:t>
            </a:r>
          </a:p>
          <a:p>
            <a:r>
              <a:rPr lang="sk-SK" sz="1800" b="1" dirty="0" smtClean="0"/>
              <a:t>UTOOL_NUM=1: </a:t>
            </a:r>
            <a:r>
              <a:rPr lang="sk-SK" sz="1800" dirty="0" smtClean="0"/>
              <a:t>Číslo nástrojového súradnicového systému. V sekcii </a:t>
            </a:r>
            <a:r>
              <a:rPr lang="sk-SK" sz="1800" dirty="0" err="1" smtClean="0"/>
              <a:t>Tooling</a:t>
            </a:r>
            <a:r>
              <a:rPr lang="sk-SK" sz="1800" dirty="0" smtClean="0"/>
              <a:t> je možné zadefinovať až 10 rôznych nástrojov a súradnicových systémov.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97" y="2492896"/>
            <a:ext cx="434448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74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HOME pozícia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1800" dirty="0" smtClean="0"/>
              <a:t>Z nej bude robot vychádzať a následne sa vráti do tejto pozície po ukončení cyklu.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b="1" dirty="0" smtClean="0"/>
              <a:t>J: </a:t>
            </a:r>
            <a:r>
              <a:rPr lang="sk-SK" sz="1800" dirty="0" smtClean="0"/>
              <a:t>Interpolačná metóda využitá pri pohybe. J značí, že ide o kĺbovú (</a:t>
            </a:r>
            <a:r>
              <a:rPr lang="sk-SK" sz="1800" dirty="0" err="1" smtClean="0"/>
              <a:t>Joint</a:t>
            </a:r>
            <a:r>
              <a:rPr lang="sk-SK" sz="1800" dirty="0" smtClean="0"/>
              <a:t>) interpoláciu. K dispozícií je ešte lineárna (L) a kruhová (C) interpolácia.</a:t>
            </a:r>
          </a:p>
          <a:p>
            <a:r>
              <a:rPr lang="sk-SK" sz="1800" b="1" dirty="0" smtClean="0"/>
              <a:t>PR [1:HOME]: </a:t>
            </a:r>
            <a:r>
              <a:rPr lang="sk-SK" sz="1800" dirty="0" smtClean="0"/>
              <a:t>Súradnice TCP bodu v danej pozícií. Využijeme vytvorený pozičný register (PR) s názvom HOME.</a:t>
            </a:r>
          </a:p>
          <a:p>
            <a:r>
              <a:rPr lang="sk-SK" sz="1800" b="1" dirty="0" smtClean="0"/>
              <a:t>30%: </a:t>
            </a:r>
            <a:r>
              <a:rPr lang="sk-SK" sz="1800" dirty="0" smtClean="0"/>
              <a:t>Rýchlosť pohybu. Existuje viacero možností ako definovať rýchlosť pohybu napríklad  °/s alebo mm/s. V našom prípade je rýchlosť definovaná percentuálne. Maximálna rýchlosť robota je 100%, zadaná hodnota teda predstavuje 30% z tejto rýchlosti.</a:t>
            </a:r>
          </a:p>
          <a:p>
            <a:r>
              <a:rPr lang="sk-SK" sz="1800" b="1" dirty="0" smtClean="0"/>
              <a:t>FINE: </a:t>
            </a:r>
            <a:r>
              <a:rPr lang="sk-SK" sz="1800" dirty="0" smtClean="0"/>
              <a:t>Spôsob dosiahnutia bodu/priblíženia sa k bodu. Parameter FINE značí, že robot zadaný bod dosiahne. Je možné definovať aj parameter </a:t>
            </a:r>
            <a:r>
              <a:rPr lang="sk-SK" sz="1800" b="1" dirty="0" smtClean="0"/>
              <a:t>CNT (</a:t>
            </a:r>
            <a:r>
              <a:rPr lang="sk-SK" sz="1800" dirty="0"/>
              <a:t>v</a:t>
            </a:r>
            <a:r>
              <a:rPr lang="sk-SK" sz="1800" dirty="0" smtClean="0"/>
              <a:t> tom prípade by robot zadaný bod obišiel s určitým polomerom).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371875" cy="101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Uchopenie objektu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Program pre simuláciu uchopenia </a:t>
            </a:r>
            <a:r>
              <a:rPr lang="sk-SK" sz="1800" dirty="0" err="1" smtClean="0"/>
              <a:t>môžme</a:t>
            </a:r>
            <a:r>
              <a:rPr lang="sk-SK" sz="1800" dirty="0" smtClean="0"/>
              <a:t> vytvoriť výberom z ponuky v hornej časti okna </a:t>
            </a:r>
            <a:r>
              <a:rPr lang="sk-SK" sz="1800" dirty="0" err="1" smtClean="0"/>
              <a:t>RoboGuide</a:t>
            </a:r>
            <a:r>
              <a:rPr lang="sk-SK" sz="1800" dirty="0" smtClean="0"/>
              <a:t> softvéru: </a:t>
            </a:r>
            <a:r>
              <a:rPr lang="sk-SK" sz="1800" b="1" dirty="0" err="1" smtClean="0"/>
              <a:t>Teach</a:t>
            </a:r>
            <a:r>
              <a:rPr lang="sk-SK" sz="1800" b="1" dirty="0" smtClean="0"/>
              <a:t> → </a:t>
            </a:r>
            <a:r>
              <a:rPr lang="sk-SK" sz="1800" b="1" dirty="0" err="1" smtClean="0"/>
              <a:t>Add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Simulation</a:t>
            </a:r>
            <a:r>
              <a:rPr lang="sk-SK" sz="1800" b="1" dirty="0" smtClean="0"/>
              <a:t> Program.</a:t>
            </a:r>
          </a:p>
          <a:p>
            <a:r>
              <a:rPr lang="sk-SK" sz="1800" dirty="0" smtClean="0"/>
              <a:t>Definícia operácie: </a:t>
            </a:r>
            <a:r>
              <a:rPr lang="sk-SK" sz="1800" b="1" dirty="0" err="1" smtClean="0"/>
              <a:t>Inst</a:t>
            </a:r>
            <a:r>
              <a:rPr lang="sk-SK" sz="1800" b="1" dirty="0" smtClean="0"/>
              <a:t> → </a:t>
            </a:r>
            <a:r>
              <a:rPr lang="sk-SK" sz="1800" b="1" dirty="0" err="1" smtClean="0"/>
              <a:t>Pickup</a:t>
            </a:r>
            <a:r>
              <a:rPr lang="sk-SK" sz="1800" b="1" dirty="0" smtClean="0"/>
              <a:t>.</a:t>
            </a:r>
          </a:p>
          <a:p>
            <a:endParaRPr lang="sk-SK" sz="1800" b="1" dirty="0"/>
          </a:p>
          <a:p>
            <a:endParaRPr lang="sk-SK" sz="1800" b="1" dirty="0" smtClean="0"/>
          </a:p>
          <a:p>
            <a:endParaRPr lang="sk-SK" sz="1800" b="1" dirty="0"/>
          </a:p>
          <a:p>
            <a:endParaRPr lang="sk-SK" sz="1800" b="1" dirty="0" smtClean="0"/>
          </a:p>
          <a:p>
            <a:endParaRPr lang="sk-SK" sz="1800" b="1" dirty="0"/>
          </a:p>
          <a:p>
            <a:r>
              <a:rPr lang="sk-SK" sz="1800" b="1" dirty="0" err="1" smtClean="0"/>
              <a:t>Pickup</a:t>
            </a:r>
            <a:r>
              <a:rPr lang="sk-SK" sz="1800" b="1" dirty="0" smtClean="0"/>
              <a:t>: </a:t>
            </a:r>
            <a:r>
              <a:rPr lang="sk-SK" sz="1800" dirty="0" smtClean="0"/>
              <a:t>Výber objektu s ktorým sa bude manipulovať. Je možné zvoliť len objekty vložené ako Part</a:t>
            </a:r>
            <a:r>
              <a:rPr lang="sk-SK" sz="1800" b="1" dirty="0" smtClean="0"/>
              <a:t>.</a:t>
            </a:r>
            <a:endParaRPr lang="sk-SK" sz="1800" dirty="0" smtClean="0"/>
          </a:p>
          <a:p>
            <a:r>
              <a:rPr lang="sk-SK" sz="1800" b="1" dirty="0" err="1" smtClean="0"/>
              <a:t>From</a:t>
            </a:r>
            <a:r>
              <a:rPr lang="sk-SK" sz="1800" b="1" dirty="0" smtClean="0"/>
              <a:t>: </a:t>
            </a:r>
            <a:r>
              <a:rPr lang="sk-SK" sz="1800" dirty="0" err="1" smtClean="0"/>
              <a:t>Fixture</a:t>
            </a:r>
            <a:r>
              <a:rPr lang="sk-SK" sz="1800" dirty="0" smtClean="0"/>
              <a:t>, z ktorej bude </a:t>
            </a:r>
            <a:r>
              <a:rPr lang="sk-SK" sz="1800" dirty="0" err="1" smtClean="0"/>
              <a:t>bude</a:t>
            </a:r>
            <a:r>
              <a:rPr lang="sk-SK" sz="1800" dirty="0" smtClean="0"/>
              <a:t> objekt odobratý, v našom prípade jeden z dopravníkov.</a:t>
            </a:r>
          </a:p>
          <a:p>
            <a:r>
              <a:rPr lang="sk-SK" sz="1800" b="1" dirty="0" err="1" smtClean="0"/>
              <a:t>With</a:t>
            </a:r>
            <a:r>
              <a:rPr lang="sk-SK" sz="1800" b="1" dirty="0" smtClean="0"/>
              <a:t>: </a:t>
            </a:r>
            <a:r>
              <a:rPr lang="sk-SK" sz="1800" dirty="0" smtClean="0"/>
              <a:t>Nástroj určený pre manipuláciu s objektom (</a:t>
            </a:r>
            <a:r>
              <a:rPr lang="sk-SK" sz="1800" dirty="0" err="1" smtClean="0"/>
              <a:t>efektor</a:t>
            </a:r>
            <a:r>
              <a:rPr lang="sk-SK" sz="1800" dirty="0" smtClean="0"/>
              <a:t> robota).</a:t>
            </a:r>
          </a:p>
          <a:p>
            <a:endParaRPr lang="sk-SK" sz="1800" b="1" dirty="0" smtClean="0"/>
          </a:p>
          <a:p>
            <a:pPr marL="0" indent="0">
              <a:buNone/>
            </a:pPr>
            <a:endParaRPr lang="sk-SK" sz="1800" b="1" dirty="0" smtClean="0"/>
          </a:p>
          <a:p>
            <a:endParaRPr lang="sk-SK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4287314" cy="15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96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Softvér </a:t>
            </a:r>
            <a:r>
              <a:rPr lang="sk-SK" sz="2800" dirty="0" err="1" smtClean="0"/>
              <a:t>Roboguide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2000" dirty="0" smtClean="0"/>
              <a:t>Je to simulačný softvér firmy </a:t>
            </a:r>
            <a:r>
              <a:rPr lang="sk-SK" sz="2000" dirty="0" err="1" smtClean="0"/>
              <a:t>Fanuc</a:t>
            </a:r>
            <a:r>
              <a:rPr lang="sk-SK" sz="2000" dirty="0" smtClean="0"/>
              <a:t>.</a:t>
            </a:r>
          </a:p>
          <a:p>
            <a:r>
              <a:rPr lang="sk-SK" sz="2000" dirty="0"/>
              <a:t>S</a:t>
            </a:r>
            <a:r>
              <a:rPr lang="sk-SK" sz="2000" dirty="0" smtClean="0"/>
              <a:t>lúži na </a:t>
            </a:r>
            <a:r>
              <a:rPr lang="sk-SK" sz="2000" dirty="0" err="1" smtClean="0"/>
              <a:t>offline</a:t>
            </a:r>
            <a:r>
              <a:rPr lang="sk-SK" sz="2000" dirty="0" smtClean="0"/>
              <a:t> programovanie a simulácie robotov firmy </a:t>
            </a:r>
            <a:r>
              <a:rPr lang="sk-SK" sz="2000" dirty="0" err="1" smtClean="0"/>
              <a:t>Fanuc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Pomocou tohto softvéru je možné navrhnúť alebo </a:t>
            </a:r>
            <a:r>
              <a:rPr lang="sk-SK" sz="2000" dirty="0" err="1" smtClean="0"/>
              <a:t>vizualizovať</a:t>
            </a:r>
            <a:r>
              <a:rPr lang="sk-SK" sz="2000" dirty="0" smtClean="0"/>
              <a:t> pracovisko robota</a:t>
            </a:r>
          </a:p>
          <a:p>
            <a:r>
              <a:rPr lang="sk-SK" sz="2000" dirty="0" smtClean="0"/>
              <a:t>A zároveň tvoriť programy, ktoré budú následne aplikované na reálneho robota na pracovisku.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973654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Uchopenie objektu - program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Následne </a:t>
            </a:r>
            <a:r>
              <a:rPr lang="sk-SK" sz="1800" dirty="0" err="1" smtClean="0"/>
              <a:t>môžme</a:t>
            </a:r>
            <a:r>
              <a:rPr lang="sk-SK" sz="1800" dirty="0" smtClean="0"/>
              <a:t> zapísať do programu jednotlivé body pomocou tlačidla </a:t>
            </a:r>
            <a:r>
              <a:rPr lang="sk-SK" sz="1800" b="1" dirty="0" smtClean="0"/>
              <a:t>POINT.</a:t>
            </a:r>
          </a:p>
          <a:p>
            <a:endParaRPr lang="sk-SK" sz="1800" b="1" dirty="0"/>
          </a:p>
          <a:p>
            <a:endParaRPr lang="sk-SK" sz="1800" b="1" dirty="0" smtClean="0"/>
          </a:p>
          <a:p>
            <a:endParaRPr lang="sk-SK" sz="1800" b="1" dirty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/>
          </a:p>
          <a:p>
            <a:r>
              <a:rPr lang="sk-SK" sz="1800" b="1" dirty="0" smtClean="0"/>
              <a:t>J PR[2:PICK] 30% FINE </a:t>
            </a:r>
            <a:r>
              <a:rPr lang="sk-SK" sz="1800" b="1" dirty="0" err="1" smtClean="0"/>
              <a:t>Offset</a:t>
            </a:r>
            <a:r>
              <a:rPr lang="sk-SK" sz="1800" b="1" dirty="0" smtClean="0"/>
              <a:t>, PR [4:OFFSET]:</a:t>
            </a:r>
            <a:r>
              <a:rPr lang="sk-SK" sz="1800" dirty="0" smtClean="0"/>
              <a:t> Pohyb pomocou kĺbovej interpolácie do bodu uloženom v PR 2, rýchlosťou 30%. </a:t>
            </a:r>
            <a:r>
              <a:rPr lang="sk-SK" sz="1800" dirty="0" err="1" smtClean="0"/>
              <a:t>Offset</a:t>
            </a:r>
            <a:r>
              <a:rPr lang="sk-SK" sz="1800" dirty="0" smtClean="0"/>
              <a:t> o vzdialenosť v PR 4.</a:t>
            </a:r>
          </a:p>
          <a:p>
            <a:r>
              <a:rPr lang="sk-SK" sz="1800" b="1" dirty="0" smtClean="0"/>
              <a:t>J PR[2:PICK] 30% FINE: </a:t>
            </a:r>
            <a:r>
              <a:rPr lang="sk-SK" sz="1800" dirty="0" smtClean="0"/>
              <a:t>Pohyb pomocou kĺbovej interpolácie do bodu uloženom v PR 2.</a:t>
            </a:r>
          </a:p>
          <a:p>
            <a:r>
              <a:rPr lang="sk-SK" sz="1800" b="1" dirty="0" smtClean="0"/>
              <a:t>CALL PICK: </a:t>
            </a:r>
            <a:r>
              <a:rPr lang="sk-SK" sz="1800" dirty="0" smtClean="0"/>
              <a:t>Spustenie („zavolanie“) simulačného programu pre uchopenie objektu.</a:t>
            </a:r>
          </a:p>
          <a:p>
            <a:r>
              <a:rPr lang="sk-SK" sz="1800" b="1" dirty="0" smtClean="0"/>
              <a:t>J PR[2:PICK] 30% FINE </a:t>
            </a:r>
            <a:r>
              <a:rPr lang="sk-SK" sz="1800" b="1" dirty="0" err="1" smtClean="0"/>
              <a:t>Offset</a:t>
            </a:r>
            <a:r>
              <a:rPr lang="sk-SK" sz="1800" b="1" dirty="0" smtClean="0"/>
              <a:t>, PR [4:OFFSET]: </a:t>
            </a:r>
            <a:r>
              <a:rPr lang="sk-SK" sz="1800" dirty="0" smtClean="0"/>
              <a:t>Pohyb do </a:t>
            </a:r>
            <a:r>
              <a:rPr lang="sk-SK" sz="1800" dirty="0" err="1" smtClean="0"/>
              <a:t>Offset</a:t>
            </a:r>
            <a:r>
              <a:rPr lang="sk-SK" sz="1800" dirty="0" smtClean="0"/>
              <a:t> pozície.</a:t>
            </a:r>
          </a:p>
          <a:p>
            <a:endParaRPr lang="sk-SK" sz="1800" b="1" dirty="0" smtClean="0"/>
          </a:p>
          <a:p>
            <a:endParaRPr lang="sk-SK" sz="1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24763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56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Položenie objektu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Vytvorenie simulačného programu pre položenie je totožné ako pri programe pre uchopenie.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r>
              <a:rPr lang="sk-SK" sz="1800" b="1" dirty="0" smtClean="0"/>
              <a:t>Drop: </a:t>
            </a:r>
            <a:r>
              <a:rPr lang="sk-SK" sz="1800" dirty="0" smtClean="0"/>
              <a:t>Výber objektu ktorý bude položený.</a:t>
            </a:r>
          </a:p>
          <a:p>
            <a:r>
              <a:rPr lang="sk-SK" sz="1800" b="1" dirty="0" err="1" smtClean="0"/>
              <a:t>From</a:t>
            </a:r>
            <a:r>
              <a:rPr lang="sk-SK" sz="1800" b="1" dirty="0" smtClean="0"/>
              <a:t>:</a:t>
            </a:r>
            <a:r>
              <a:rPr lang="sk-SK" sz="1800" dirty="0" smtClean="0"/>
              <a:t> Nástroj v ktorom je uchopený objekt.</a:t>
            </a:r>
          </a:p>
          <a:p>
            <a:r>
              <a:rPr lang="sk-SK" sz="1800" b="1" dirty="0" smtClean="0"/>
              <a:t>ON:</a:t>
            </a:r>
            <a:r>
              <a:rPr lang="sk-SK" sz="1800" dirty="0" smtClean="0"/>
              <a:t> </a:t>
            </a:r>
            <a:r>
              <a:rPr lang="sk-SK" sz="1800" dirty="0" err="1" smtClean="0"/>
              <a:t>Fixture</a:t>
            </a:r>
            <a:r>
              <a:rPr lang="sk-SK" sz="1800" dirty="0" smtClean="0"/>
              <a:t>, na ktorú bude objekt položený, v našom prípade druhý dopravník.</a:t>
            </a:r>
          </a:p>
          <a:p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95833"/>
            <a:ext cx="3811166" cy="13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76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Séria príkazov pre položenie objektov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Má totožnú štruktúru:</a:t>
            </a:r>
            <a:endParaRPr lang="sk-SK" sz="1800" dirty="0"/>
          </a:p>
          <a:p>
            <a:endParaRPr lang="sk-SK" sz="1800" b="1" dirty="0" smtClean="0"/>
          </a:p>
          <a:p>
            <a:endParaRPr lang="sk-SK" sz="1800" b="1" dirty="0"/>
          </a:p>
          <a:p>
            <a:endParaRPr lang="sk-SK" sz="1800" b="1" dirty="0" smtClean="0"/>
          </a:p>
          <a:p>
            <a:endParaRPr lang="sk-SK" sz="1800" b="1" dirty="0" smtClean="0"/>
          </a:p>
          <a:p>
            <a:endParaRPr lang="sk-SK" sz="1800" b="1" dirty="0"/>
          </a:p>
          <a:p>
            <a:endParaRPr lang="sk-SK" sz="1800" b="1" dirty="0" smtClean="0"/>
          </a:p>
          <a:p>
            <a:r>
              <a:rPr lang="sk-SK" sz="1800" b="1" dirty="0" smtClean="0"/>
              <a:t>J PR[3:PLACE] 30% FINE </a:t>
            </a:r>
            <a:r>
              <a:rPr lang="sk-SK" sz="1800" b="1" dirty="0" err="1" smtClean="0"/>
              <a:t>Offset</a:t>
            </a:r>
            <a:r>
              <a:rPr lang="sk-SK" sz="1800" b="1" dirty="0" smtClean="0"/>
              <a:t>, PR [4:OFFSET]:</a:t>
            </a:r>
            <a:r>
              <a:rPr lang="sk-SK" sz="1800" dirty="0" smtClean="0"/>
              <a:t> Pohyb pomocou kĺbovej interpolácie do bodu uloženom v PR 3, rýchlosťou 30%. </a:t>
            </a:r>
            <a:r>
              <a:rPr lang="sk-SK" sz="1800" dirty="0" err="1" smtClean="0"/>
              <a:t>Offset</a:t>
            </a:r>
            <a:r>
              <a:rPr lang="sk-SK" sz="1800" dirty="0" smtClean="0"/>
              <a:t> o vzdialenosť v PR 4.</a:t>
            </a:r>
          </a:p>
          <a:p>
            <a:r>
              <a:rPr lang="sk-SK" sz="1800" b="1" dirty="0" smtClean="0"/>
              <a:t>J PR[3:PLACE] 30% FINE: </a:t>
            </a:r>
            <a:r>
              <a:rPr lang="sk-SK" sz="1800" dirty="0" smtClean="0"/>
              <a:t>Pohyb pomocou kĺbovej interpolácie do bodu uloženom v PR 3.</a:t>
            </a:r>
          </a:p>
          <a:p>
            <a:r>
              <a:rPr lang="sk-SK" sz="1800" b="1" dirty="0" smtClean="0"/>
              <a:t>CALL PLACE: </a:t>
            </a:r>
            <a:r>
              <a:rPr lang="sk-SK" sz="1800" dirty="0" smtClean="0"/>
              <a:t>Spustenie („zavolanie“) simulačného programu pre položenie objektu.</a:t>
            </a:r>
          </a:p>
          <a:p>
            <a:r>
              <a:rPr lang="sk-SK" sz="1800" b="1" dirty="0" smtClean="0"/>
              <a:t>J PR[3:PLACE] 30% FINE </a:t>
            </a:r>
            <a:r>
              <a:rPr lang="sk-SK" sz="1800" b="1" dirty="0" err="1" smtClean="0"/>
              <a:t>Offset</a:t>
            </a:r>
            <a:r>
              <a:rPr lang="sk-SK" sz="1800" b="1" dirty="0" smtClean="0"/>
              <a:t>, PR [4:OFFSET]: </a:t>
            </a:r>
            <a:r>
              <a:rPr lang="sk-SK" sz="1800" dirty="0" smtClean="0"/>
              <a:t>Pohyb do </a:t>
            </a:r>
            <a:r>
              <a:rPr lang="sk-SK" sz="1800" dirty="0" err="1" smtClean="0"/>
              <a:t>Offset</a:t>
            </a:r>
            <a:r>
              <a:rPr lang="sk-SK" sz="1800" dirty="0" smtClean="0"/>
              <a:t> pozície.</a:t>
            </a:r>
          </a:p>
          <a:p>
            <a:endParaRPr lang="sk-SK" sz="1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048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38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Návrat do HOME pozície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Po položení objektu sa robot vráti do HOME pozície a pracovný cyklus sa ukončí.</a:t>
            </a:r>
          </a:p>
          <a:p>
            <a:endParaRPr lang="sk-SK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02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909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Príklad kompletného programu</a:t>
            </a:r>
            <a:endParaRPr lang="sk-SK" sz="28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92626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02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Vytvorenie bunky – pracoviska v softvéri </a:t>
            </a:r>
            <a:r>
              <a:rPr lang="sk-SK" sz="2800" dirty="0" err="1" smtClean="0"/>
              <a:t>Roboguide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1800" dirty="0" smtClean="0"/>
              <a:t>Pred samotným programovaním je potrebné navrhnúť pracovisko (bunku) kde bude robot pracovať. </a:t>
            </a:r>
          </a:p>
          <a:p>
            <a:r>
              <a:rPr lang="sk-SK" sz="1800" dirty="0" smtClean="0"/>
              <a:t>Základom tvorby bunky je zadefinovanie informácií o robotovi, ktorý bude v bunke pracovať. </a:t>
            </a:r>
          </a:p>
          <a:p>
            <a:r>
              <a:rPr lang="sk-SK" sz="1800" dirty="0" smtClean="0"/>
              <a:t>Na toto slúži </a:t>
            </a:r>
            <a:r>
              <a:rPr lang="sk-SK" sz="1800" b="1" dirty="0" err="1" smtClean="0"/>
              <a:t>Workcell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Creation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Wizard</a:t>
            </a:r>
            <a:r>
              <a:rPr lang="sk-SK" sz="1800" b="1" dirty="0" smtClean="0"/>
              <a:t>. </a:t>
            </a:r>
            <a:r>
              <a:rPr lang="sk-SK" sz="1800" dirty="0" smtClean="0"/>
              <a:t>Je dostupný z úvodnej ponuky pri spustení </a:t>
            </a:r>
            <a:r>
              <a:rPr lang="sk-SK" sz="1800" dirty="0" err="1" smtClean="0"/>
              <a:t>RoboGuide</a:t>
            </a:r>
            <a:r>
              <a:rPr lang="sk-SK" sz="1800" dirty="0" smtClean="0"/>
              <a:t>, alebo pri vytváraní novej bunky výberom možnosti </a:t>
            </a:r>
            <a:r>
              <a:rPr lang="sk-SK" sz="1800" b="1" dirty="0" err="1" smtClean="0"/>
              <a:t>File</a:t>
            </a:r>
            <a:r>
              <a:rPr lang="sk-SK" sz="1800" b="1" dirty="0" smtClean="0"/>
              <a:t> → New </a:t>
            </a:r>
            <a:r>
              <a:rPr lang="sk-SK" sz="1800" b="1" dirty="0" err="1" smtClean="0"/>
              <a:t>Cell</a:t>
            </a:r>
            <a:r>
              <a:rPr lang="sk-SK" sz="1800" b="1" dirty="0" smtClean="0"/>
              <a:t>.</a:t>
            </a:r>
          </a:p>
          <a:p>
            <a:endParaRPr lang="sk-SK" sz="1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326632" cy="32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8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Postup jednotlivých krokov</a:t>
            </a:r>
            <a:endParaRPr lang="sk-SK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>
            <a:normAutofit/>
          </a:bodyPr>
          <a:lstStyle/>
          <a:p>
            <a:r>
              <a:rPr lang="sk-SK" sz="1800" b="1" dirty="0" err="1" smtClean="0"/>
              <a:t>Process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Selection</a:t>
            </a:r>
            <a:r>
              <a:rPr lang="sk-SK" sz="1800" b="1" dirty="0" smtClean="0"/>
              <a:t>: </a:t>
            </a:r>
            <a:r>
              <a:rPr lang="sk-SK" sz="1800" dirty="0" smtClean="0"/>
              <a:t>Výber činnosti ktorú bude robot vykonávať. </a:t>
            </a:r>
            <a:r>
              <a:rPr lang="sk-SK" sz="1800" dirty="0" err="1" smtClean="0"/>
              <a:t>RoboGuide</a:t>
            </a:r>
            <a:r>
              <a:rPr lang="sk-SK" sz="1800" dirty="0" smtClean="0"/>
              <a:t> poskytuje niekoľko modulov zameraných na určité činnosti ako napríklad práca z materiálom (</a:t>
            </a:r>
            <a:r>
              <a:rPr lang="sk-SK" sz="1800" dirty="0" err="1" smtClean="0"/>
              <a:t>HandlingPRO</a:t>
            </a:r>
            <a:r>
              <a:rPr lang="sk-SK" sz="1800" dirty="0" smtClean="0"/>
              <a:t>), paletizácia (</a:t>
            </a:r>
            <a:r>
              <a:rPr lang="sk-SK" sz="1800" dirty="0" err="1" smtClean="0"/>
              <a:t>PalletPRO</a:t>
            </a:r>
            <a:r>
              <a:rPr lang="sk-SK" sz="1800" dirty="0" smtClean="0"/>
              <a:t>), zváranie (</a:t>
            </a:r>
            <a:r>
              <a:rPr lang="sk-SK" sz="1800" dirty="0" err="1" smtClean="0"/>
              <a:t>WeldPRO</a:t>
            </a:r>
            <a:r>
              <a:rPr lang="sk-SK" sz="1800" dirty="0" smtClean="0"/>
              <a:t>) a pod. </a:t>
            </a:r>
            <a:endParaRPr lang="sk-SK" sz="1800" b="1" dirty="0"/>
          </a:p>
          <a:p>
            <a:r>
              <a:rPr lang="sk-SK" sz="1800" b="1" dirty="0" err="1" smtClean="0"/>
              <a:t>WorkCell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Name</a:t>
            </a:r>
            <a:r>
              <a:rPr lang="sk-SK" sz="1800" b="1" dirty="0" smtClean="0"/>
              <a:t>: </a:t>
            </a:r>
            <a:r>
              <a:rPr lang="sk-SK" sz="1800" dirty="0" smtClean="0"/>
              <a:t>Názov pracovnej bunky. </a:t>
            </a:r>
            <a:endParaRPr lang="sk-SK" sz="1800" b="1" dirty="0"/>
          </a:p>
          <a:p>
            <a:r>
              <a:rPr lang="sk-SK" sz="1800" b="1" dirty="0" smtClean="0"/>
              <a:t>Robot </a:t>
            </a:r>
            <a:r>
              <a:rPr lang="sk-SK" sz="1800" b="1" dirty="0" err="1" smtClean="0"/>
              <a:t>Creation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Method</a:t>
            </a:r>
            <a:r>
              <a:rPr lang="sk-SK" sz="1800" b="1" dirty="0" smtClean="0"/>
              <a:t>: </a:t>
            </a:r>
            <a:r>
              <a:rPr lang="sk-SK" sz="1800" dirty="0" smtClean="0"/>
              <a:t>Metóda vytvorenia robota, na výber je niekoľko možností. </a:t>
            </a:r>
            <a:endParaRPr lang="sk-SK" sz="1800" b="1" dirty="0"/>
          </a:p>
          <a:p>
            <a:r>
              <a:rPr lang="sk-SK" sz="1800" b="1" dirty="0" smtClean="0"/>
              <a:t>Robot Software </a:t>
            </a:r>
            <a:r>
              <a:rPr lang="sk-SK" sz="1800" b="1" dirty="0" err="1" smtClean="0"/>
              <a:t>Version</a:t>
            </a:r>
            <a:r>
              <a:rPr lang="sk-SK" sz="1800" b="1" dirty="0" smtClean="0"/>
              <a:t>: </a:t>
            </a:r>
            <a:r>
              <a:rPr lang="sk-SK" sz="1800" dirty="0" smtClean="0"/>
              <a:t>Voľba verzie ovládacieho softvéru robota. </a:t>
            </a:r>
            <a:endParaRPr lang="sk-SK" sz="1800" b="1" dirty="0"/>
          </a:p>
          <a:p>
            <a:r>
              <a:rPr lang="sk-SK" sz="1800" b="1" dirty="0" smtClean="0"/>
              <a:t>Robot </a:t>
            </a:r>
            <a:r>
              <a:rPr lang="sk-SK" sz="1800" b="1" dirty="0" err="1" smtClean="0"/>
              <a:t>Application</a:t>
            </a:r>
            <a:r>
              <a:rPr lang="sk-SK" sz="1800" b="1" dirty="0" smtClean="0"/>
              <a:t>/</a:t>
            </a:r>
            <a:r>
              <a:rPr lang="sk-SK" sz="1800" b="1" dirty="0" err="1" smtClean="0"/>
              <a:t>Tool</a:t>
            </a:r>
            <a:r>
              <a:rPr lang="sk-SK" sz="1800" b="1" dirty="0" smtClean="0"/>
              <a:t>: </a:t>
            </a:r>
            <a:r>
              <a:rPr lang="sk-SK" sz="1800" dirty="0" smtClean="0"/>
              <a:t>Výber nástroja/</a:t>
            </a:r>
            <a:r>
              <a:rPr lang="sk-SK" sz="1800" dirty="0" err="1" smtClean="0"/>
              <a:t>efektora</a:t>
            </a:r>
            <a:r>
              <a:rPr lang="sk-SK" sz="1800" dirty="0" smtClean="0"/>
              <a:t>. Je možné ponechať robota bez </a:t>
            </a:r>
            <a:r>
              <a:rPr lang="sk-SK" sz="1800" dirty="0" err="1" smtClean="0"/>
              <a:t>efektora</a:t>
            </a:r>
            <a:r>
              <a:rPr lang="sk-SK" sz="1800" dirty="0" smtClean="0"/>
              <a:t> a zvoliť </a:t>
            </a:r>
            <a:r>
              <a:rPr lang="sk-SK" sz="1800" dirty="0" err="1" smtClean="0"/>
              <a:t>efektor</a:t>
            </a:r>
            <a:r>
              <a:rPr lang="sk-SK" sz="1800" dirty="0" smtClean="0"/>
              <a:t> počas tvorby programu. </a:t>
            </a:r>
            <a:endParaRPr lang="sk-SK" sz="1800" b="1" dirty="0"/>
          </a:p>
          <a:p>
            <a:r>
              <a:rPr lang="sk-SK" sz="1800" b="1" dirty="0" err="1" smtClean="0"/>
              <a:t>Group</a:t>
            </a:r>
            <a:r>
              <a:rPr lang="sk-SK" sz="1800" b="1" dirty="0" smtClean="0"/>
              <a:t> 1 Robot Model: </a:t>
            </a:r>
            <a:r>
              <a:rPr lang="sk-SK" sz="1800" dirty="0" smtClean="0"/>
              <a:t>Výber modelu robota, napr. </a:t>
            </a:r>
            <a:r>
              <a:rPr lang="sk-SK" sz="1800" b="1" dirty="0" smtClean="0"/>
              <a:t>FANUC LR Mate-200iD</a:t>
            </a:r>
            <a:r>
              <a:rPr lang="sk-SK" sz="1800" dirty="0" smtClean="0"/>
              <a:t>. </a:t>
            </a:r>
            <a:endParaRPr lang="sk-SK" sz="1800" b="1" dirty="0"/>
          </a:p>
          <a:p>
            <a:r>
              <a:rPr lang="sk-SK" sz="1800" b="1" dirty="0" err="1" smtClean="0"/>
              <a:t>Additional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Motion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Groups</a:t>
            </a:r>
            <a:r>
              <a:rPr lang="sk-SK" sz="1800" b="1" dirty="0" smtClean="0"/>
              <a:t>:</a:t>
            </a:r>
            <a:r>
              <a:rPr lang="sk-SK" sz="1800" dirty="0" smtClean="0"/>
              <a:t> Výber robotov a </a:t>
            </a:r>
            <a:r>
              <a:rPr lang="sk-SK" sz="1800" dirty="0" err="1" smtClean="0"/>
              <a:t>pozicionérov</a:t>
            </a:r>
            <a:r>
              <a:rPr lang="sk-SK" sz="1800" dirty="0" smtClean="0"/>
              <a:t> pre dodatočné pohybové skupiny. </a:t>
            </a:r>
            <a:endParaRPr lang="sk-SK" sz="1800" b="1" dirty="0"/>
          </a:p>
          <a:p>
            <a:r>
              <a:rPr lang="sk-SK" sz="1800" b="1" dirty="0" smtClean="0"/>
              <a:t>Robot </a:t>
            </a:r>
            <a:r>
              <a:rPr lang="sk-SK" sz="1800" b="1" dirty="0" err="1" smtClean="0"/>
              <a:t>Options</a:t>
            </a:r>
            <a:r>
              <a:rPr lang="sk-SK" sz="1800" b="1" dirty="0" smtClean="0"/>
              <a:t>: </a:t>
            </a:r>
            <a:r>
              <a:rPr lang="sk-SK" sz="1800" dirty="0" smtClean="0"/>
              <a:t>Výber softvérových rozšírení pre ovládacie rozhranie robota. </a:t>
            </a:r>
            <a:endParaRPr lang="sk-SK" sz="1800" b="1" dirty="0"/>
          </a:p>
          <a:p>
            <a:r>
              <a:rPr lang="sk-SK" sz="1800" b="1" dirty="0" smtClean="0"/>
              <a:t>Zhrnutie: </a:t>
            </a:r>
            <a:r>
              <a:rPr lang="sk-SK" sz="1800" dirty="0" smtClean="0"/>
              <a:t>Celkový prehľad zvolených možností.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03025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Prázdna bunka s robotom umiestneným na začiatku súradnicového systému</a:t>
            </a:r>
            <a:endParaRPr lang="sk-SK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75" y="1700808"/>
            <a:ext cx="6609250" cy="442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2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Návrh pracoviska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Po vytvorení bunky je potrebné doplniť všetky modely ktoré budú reprezentovať pracovisko. </a:t>
            </a:r>
          </a:p>
          <a:p>
            <a:r>
              <a:rPr lang="sk-SK" sz="1800" dirty="0" smtClean="0"/>
              <a:t>V ľavej časti okna sa nachádza strom ktorý obsahuje prehľad o všetkých objektoch nachádzajúcich sa v bunke. </a:t>
            </a:r>
          </a:p>
          <a:p>
            <a:r>
              <a:rPr lang="sk-SK" sz="1800" dirty="0" smtClean="0"/>
              <a:t>Slúži taktiež na vkladanie modelov do bunky.</a:t>
            </a:r>
          </a:p>
          <a:p>
            <a:r>
              <a:rPr lang="sk-SK" sz="1800" dirty="0" smtClean="0"/>
              <a:t>Objekty na nachádzajú v časti </a:t>
            </a:r>
            <a:r>
              <a:rPr lang="sk-SK" sz="1800" b="1" dirty="0" err="1" smtClean="0"/>
              <a:t>Fixtures</a:t>
            </a:r>
            <a:r>
              <a:rPr lang="sk-SK" sz="1800" dirty="0" smtClean="0"/>
              <a:t> a predmety určené na manipuláciu v časti </a:t>
            </a:r>
            <a:r>
              <a:rPr lang="sk-SK" sz="1800" b="1" dirty="0" err="1" smtClean="0"/>
              <a:t>Parts</a:t>
            </a:r>
            <a:r>
              <a:rPr lang="sk-SK" sz="1800" dirty="0" smtClean="0"/>
              <a:t>.</a:t>
            </a:r>
          </a:p>
          <a:p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304" y="3390787"/>
            <a:ext cx="210693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9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Voľba </a:t>
            </a:r>
            <a:r>
              <a:rPr lang="sk-SK" sz="2800" dirty="0" err="1" smtClean="0"/>
              <a:t>efektora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err="1" smtClean="0"/>
              <a:t>Efektor</a:t>
            </a:r>
            <a:r>
              <a:rPr lang="sk-SK" sz="1800" dirty="0" smtClean="0"/>
              <a:t> bude v našom prípade nástroj robota – </a:t>
            </a:r>
            <a:r>
              <a:rPr lang="sk-SK" sz="1800" b="1" dirty="0" err="1" smtClean="0"/>
              <a:t>uchopovacie</a:t>
            </a:r>
            <a:r>
              <a:rPr lang="sk-SK" sz="1800" b="1" dirty="0" smtClean="0"/>
              <a:t> zariadenie.</a:t>
            </a:r>
          </a:p>
          <a:p>
            <a:r>
              <a:rPr lang="sk-SK" sz="1800" dirty="0" smtClean="0"/>
              <a:t>V strome sú jednotlivé nástroje definované pod položkou </a:t>
            </a:r>
            <a:r>
              <a:rPr lang="sk-SK" sz="1800" b="1" dirty="0" err="1" smtClean="0"/>
              <a:t>Tooling</a:t>
            </a:r>
            <a:r>
              <a:rPr lang="sk-SK" sz="1800" dirty="0" smtClean="0"/>
              <a:t>.</a:t>
            </a:r>
          </a:p>
          <a:p>
            <a:endParaRPr lang="sk-SK" sz="1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4947286" cy="412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TCP bod (stredový bod nástroja)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1800" dirty="0"/>
              <a:t>J</a:t>
            </a:r>
            <a:r>
              <a:rPr lang="sk-SK" sz="1800" dirty="0" smtClean="0"/>
              <a:t>e počiatočne umiestnený na zápästí robota, avšak je potrebné jeho polohu upraviť podľa použitého </a:t>
            </a:r>
            <a:r>
              <a:rPr lang="sk-SK" sz="1800" dirty="0" err="1" smtClean="0"/>
              <a:t>efektora</a:t>
            </a:r>
            <a:r>
              <a:rPr lang="sk-SK" sz="1800" dirty="0" smtClean="0"/>
              <a:t> (nástroja). Pomocou položky </a:t>
            </a:r>
            <a:r>
              <a:rPr lang="sk-SK" sz="1800" b="1" dirty="0" smtClean="0"/>
              <a:t>UTOOL.</a:t>
            </a:r>
          </a:p>
          <a:p>
            <a:r>
              <a:rPr lang="sk-SK" sz="1800" b="1" dirty="0" smtClean="0"/>
              <a:t>Položka </a:t>
            </a:r>
            <a:r>
              <a:rPr lang="sk-SK" sz="1800" b="1" dirty="0" err="1" smtClean="0"/>
              <a:t>Edit</a:t>
            </a:r>
            <a:r>
              <a:rPr lang="sk-SK" sz="1800" b="1" dirty="0" smtClean="0"/>
              <a:t> UTOOL – </a:t>
            </a:r>
            <a:r>
              <a:rPr lang="sk-SK" sz="1800" dirty="0" smtClean="0"/>
              <a:t>zadefinovanie novej polohy TCP bodu</a:t>
            </a:r>
          </a:p>
          <a:p>
            <a:r>
              <a:rPr lang="sk-SK" sz="1800" b="1" dirty="0" err="1" smtClean="0"/>
              <a:t>Use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Current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Triad</a:t>
            </a:r>
            <a:r>
              <a:rPr lang="sk-SK" sz="1800" b="1" dirty="0" smtClean="0"/>
              <a:t> </a:t>
            </a:r>
            <a:r>
              <a:rPr lang="sk-SK" sz="1800" b="1" dirty="0" err="1" smtClean="0"/>
              <a:t>Location</a:t>
            </a:r>
            <a:r>
              <a:rPr lang="sk-SK" sz="1800" b="1" dirty="0"/>
              <a:t> </a:t>
            </a:r>
            <a:r>
              <a:rPr lang="sk-SK" sz="1800" b="1" dirty="0" smtClean="0"/>
              <a:t>- </a:t>
            </a:r>
            <a:r>
              <a:rPr lang="sk-SK" sz="1800" dirty="0" smtClean="0"/>
              <a:t> potvrdenie polohy.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46" y="2852936"/>
            <a:ext cx="4854033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38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Kontrola pracovného priestoru robota</a:t>
            </a:r>
            <a:endParaRPr lang="sk-SK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896544" cy="464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109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652</Words>
  <Application>Microsoft Office PowerPoint</Application>
  <PresentationFormat>Předvádění na obrazovce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Roboguide</vt:lpstr>
      <vt:lpstr>Softvér Roboguide</vt:lpstr>
      <vt:lpstr>Vytvorenie bunky – pracoviska v softvéri Roboguide</vt:lpstr>
      <vt:lpstr>Postup jednotlivých krokov</vt:lpstr>
      <vt:lpstr>Prázdna bunka s robotom umiestneným na začiatku súradnicového systému</vt:lpstr>
      <vt:lpstr>Návrh pracoviska</vt:lpstr>
      <vt:lpstr>Voľba efektora</vt:lpstr>
      <vt:lpstr>TCP bod (stredový bod nástroja)</vt:lpstr>
      <vt:lpstr>Kontrola pracovného priestoru robota</vt:lpstr>
      <vt:lpstr>Umiestnenie objektu</vt:lpstr>
      <vt:lpstr>Okno Parts a okno Simulation</vt:lpstr>
      <vt:lpstr>Príklad hotovej bunky a simulácie</vt:lpstr>
      <vt:lpstr>Tvorba programu  - definovanie pozícií</vt:lpstr>
      <vt:lpstr>Definovanie pozícií</vt:lpstr>
      <vt:lpstr>Definovanie pozícií</vt:lpstr>
      <vt:lpstr>Register OFFSET</vt:lpstr>
      <vt:lpstr>Definovanie súradnicového systému</vt:lpstr>
      <vt:lpstr>HOME pozícia</vt:lpstr>
      <vt:lpstr>Uchopenie objektu</vt:lpstr>
      <vt:lpstr>Uchopenie objektu - program</vt:lpstr>
      <vt:lpstr>Položenie objektu</vt:lpstr>
      <vt:lpstr>Séria príkazov pre položenie objektov</vt:lpstr>
      <vt:lpstr>Návrat do HOME pozície</vt:lpstr>
      <vt:lpstr>Príklad kompletného programu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Roboguide</dc:title>
  <dc:creator>WIN</dc:creator>
  <cp:lastModifiedBy>WIN</cp:lastModifiedBy>
  <cp:revision>34</cp:revision>
  <dcterms:created xsi:type="dcterms:W3CDTF">2020-09-29T17:45:45Z</dcterms:created>
  <dcterms:modified xsi:type="dcterms:W3CDTF">2020-09-29T19:31:58Z</dcterms:modified>
</cp:coreProperties>
</file>