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9F4F-F20E-40F4-B87F-79DB21A93680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6E1D2-7EE3-4D22-8F69-AB26EFDD79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99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6E1D2-7EE3-4D22-8F69-AB26EFDD791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318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57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917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06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635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120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454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06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873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45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724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946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186C3-B676-4D00-8885-99DF86631363}" type="datetimeFigureOut">
              <a:rPr lang="sk-SK" smtClean="0"/>
              <a:t>16.4.2021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9769-E9E8-4E89-A8F6-51CB50B2B8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37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Programovanie LEGO robotov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822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Príkaz SWITCH - vetvenie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Dovoľuje </a:t>
            </a:r>
            <a:r>
              <a:rPr lang="sk-SK" sz="2000" dirty="0"/>
              <a:t>vykonať postupnosť príkazov len vtedy, ak je alebo nie je splnená zadaná podmienka. </a:t>
            </a:r>
          </a:p>
          <a:p>
            <a:r>
              <a:rPr lang="sk-SK" sz="2000" b="1" dirty="0" err="1"/>
              <a:t>Control</a:t>
            </a:r>
            <a:r>
              <a:rPr lang="sk-SK" sz="2000" b="1" dirty="0"/>
              <a:t>: </a:t>
            </a:r>
            <a:r>
              <a:rPr lang="sk-SK" sz="2000" i="1" dirty="0" err="1"/>
              <a:t>Sensor</a:t>
            </a:r>
            <a:r>
              <a:rPr lang="sk-SK" sz="2000" i="1" dirty="0"/>
              <a:t> </a:t>
            </a:r>
            <a:r>
              <a:rPr lang="sk-SK" sz="2000" dirty="0"/>
              <a:t>– test na hodnotu prijatú zo senzora, NXT tlačidla, časovača, prijatej správy. </a:t>
            </a:r>
          </a:p>
          <a:p>
            <a:r>
              <a:rPr lang="pl-PL" sz="2000" i="1" dirty="0"/>
              <a:t>Value – </a:t>
            </a:r>
            <a:r>
              <a:rPr lang="pl-PL" sz="2000" dirty="0"/>
              <a:t>test na konkrétnu hodnotu. </a:t>
            </a:r>
          </a:p>
          <a:p>
            <a:r>
              <a:rPr lang="sk-SK" sz="2000" b="1" dirty="0"/>
              <a:t>Display: </a:t>
            </a:r>
            <a:r>
              <a:rPr lang="sk-SK" sz="2000" dirty="0"/>
              <a:t>zobrazenie vetiev podmienky na displeji. </a:t>
            </a:r>
          </a:p>
          <a:p>
            <a:r>
              <a:rPr lang="sk-SK" sz="2000" b="1" dirty="0"/>
              <a:t>Type: </a:t>
            </a:r>
            <a:r>
              <a:rPr lang="sk-SK" sz="2000" dirty="0"/>
              <a:t>určuje typ vstupnej hodnoty prichádzajúcej do vetviaceho príkazu. </a:t>
            </a:r>
          </a:p>
          <a:p>
            <a:r>
              <a:rPr lang="sk-SK" sz="2000" b="1" dirty="0" err="1"/>
              <a:t>Conditions</a:t>
            </a:r>
            <a:r>
              <a:rPr lang="sk-SK" sz="2000" b="1" dirty="0"/>
              <a:t>: </a:t>
            </a:r>
            <a:r>
              <a:rPr lang="sk-SK" sz="2000" dirty="0"/>
              <a:t>testované hodnoty.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720080" cy="6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92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Ovládacie prvky v NXT programe</a:t>
            </a:r>
            <a:endParaRPr lang="sk-SK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1668123" cy="16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1600" y="1769337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Správca jednotiek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24000" y="5013176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Nahraj program</a:t>
            </a:r>
            <a:endParaRPr lang="sk-SK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96136" y="1755995"/>
            <a:ext cx="2520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Nahraj a spusť označenú časť schémy</a:t>
            </a:r>
            <a:endParaRPr lang="sk-SK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70209" y="3493299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Nahraj a spusť aktívny list (program)</a:t>
            </a:r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68144" y="5161347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Zastav program</a:t>
            </a:r>
            <a:endParaRPr lang="sk-SK" dirty="0"/>
          </a:p>
        </p:txBody>
      </p:sp>
      <p:cxnSp>
        <p:nvCxnSpPr>
          <p:cNvPr id="12" name="Přímá spojnice 11"/>
          <p:cNvCxnSpPr>
            <a:stCxn id="6" idx="3"/>
          </p:cNvCxnSpPr>
          <p:nvPr/>
        </p:nvCxnSpPr>
        <p:spPr>
          <a:xfrm>
            <a:off x="3131840" y="1954003"/>
            <a:ext cx="792088" cy="970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>
            <a:stCxn id="8" idx="3"/>
          </p:cNvCxnSpPr>
          <p:nvPr/>
        </p:nvCxnSpPr>
        <p:spPr>
          <a:xfrm flipV="1">
            <a:off x="3284240" y="3933056"/>
            <a:ext cx="639688" cy="126478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9" idx="1"/>
          </p:cNvCxnSpPr>
          <p:nvPr/>
        </p:nvCxnSpPr>
        <p:spPr>
          <a:xfrm flipH="1">
            <a:off x="5076056" y="2079161"/>
            <a:ext cx="720080" cy="84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10" idx="1"/>
          </p:cNvCxnSpPr>
          <p:nvPr/>
        </p:nvCxnSpPr>
        <p:spPr>
          <a:xfrm flipH="1" flipV="1">
            <a:off x="4572000" y="3493299"/>
            <a:ext cx="1198209" cy="323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stCxn id="11" idx="1"/>
          </p:cNvCxnSpPr>
          <p:nvPr/>
        </p:nvCxnSpPr>
        <p:spPr>
          <a:xfrm flipH="1" flipV="1">
            <a:off x="5076056" y="3933056"/>
            <a:ext cx="792088" cy="1412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3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Ukážka blokového programu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Programovanie v </a:t>
            </a:r>
            <a:r>
              <a:rPr lang="sk-SK" sz="1800" dirty="0" err="1"/>
              <a:t>prostředí</a:t>
            </a:r>
            <a:r>
              <a:rPr lang="sk-SK" sz="1800" dirty="0"/>
              <a:t> NXT-G </a:t>
            </a:r>
            <a:r>
              <a:rPr lang="sk-SK" sz="1800" dirty="0" smtClean="0"/>
              <a:t>prebieha blokovo, </a:t>
            </a:r>
            <a:r>
              <a:rPr lang="sk-SK" sz="1800" dirty="0"/>
              <a:t>to znamená, že program </a:t>
            </a:r>
            <a:r>
              <a:rPr lang="sk-SK" sz="1800" dirty="0" smtClean="0"/>
              <a:t>sa skladá </a:t>
            </a:r>
            <a:r>
              <a:rPr lang="sk-SK" sz="1800" dirty="0"/>
              <a:t>z </a:t>
            </a:r>
            <a:r>
              <a:rPr lang="sk-SK" sz="1800" dirty="0" smtClean="0"/>
              <a:t>funkčných blokov umiestnených </a:t>
            </a:r>
            <a:r>
              <a:rPr lang="sk-SK" sz="1800" dirty="0"/>
              <a:t>na </a:t>
            </a:r>
            <a:r>
              <a:rPr lang="sk-SK" sz="1800" dirty="0" smtClean="0"/>
              <a:t>sekvenčnej línii určujúcej smer </a:t>
            </a:r>
            <a:r>
              <a:rPr lang="sk-SK" sz="1800" dirty="0"/>
              <a:t>toku programu. </a:t>
            </a: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9398"/>
            <a:ext cx="5544616" cy="18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608" y="2276872"/>
            <a:ext cx="16968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Štart programu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07904" y="2276872"/>
            <a:ext cx="16968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Telo programu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87846" y="2313865"/>
            <a:ext cx="19285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Koniec programu</a:t>
            </a:r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1892057" y="2646204"/>
            <a:ext cx="0" cy="159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6948264" y="2683197"/>
            <a:ext cx="403867" cy="1557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0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Sekvenčná línia, jednovláknová, viacvláknová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 smtClean="0"/>
              <a:t>Sekvenčná línia (programové vlákno) určuje smer toku programu. Začína v štartovacom bode a bloky na nej sa vykonávajú v poradí smerom ku koncu. Každý blok musí byť umiestnený na tejto línii, inak bude považovaný za chybný,</a:t>
            </a:r>
          </a:p>
          <a:p>
            <a:r>
              <a:rPr lang="sk-SK" sz="1800" b="1" dirty="0" smtClean="0"/>
              <a:t>Jednovláknová sekvenčná línia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64904"/>
            <a:ext cx="320172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5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Sekvenčná línia viacvláknová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Viacvláknová (rozvetvená) sekvenčná línia – </a:t>
            </a:r>
            <a:r>
              <a:rPr lang="sk-SK" sz="1800" dirty="0" smtClean="0"/>
              <a:t>rozvetvenie sekvenčnej línie predstavuje paralelný chod vetiev. Tvorí sa držaním </a:t>
            </a:r>
            <a:r>
              <a:rPr lang="sk-SK" sz="1800" i="1" dirty="0" err="1"/>
              <a:t>Shift</a:t>
            </a:r>
            <a:r>
              <a:rPr lang="sk-SK" sz="1800" i="1" dirty="0"/>
              <a:t> </a:t>
            </a:r>
            <a:r>
              <a:rPr lang="sk-SK" sz="1800" dirty="0"/>
              <a:t>a vedením </a:t>
            </a:r>
            <a:r>
              <a:rPr lang="sk-SK" sz="1800" dirty="0" smtClean="0"/>
              <a:t>ľubovoľným smerom. </a:t>
            </a:r>
            <a:endParaRPr lang="sk-SK" sz="1800" dirty="0"/>
          </a:p>
          <a:p>
            <a:endParaRPr lang="sk-SK" sz="1800" b="1" dirty="0" smtClean="0"/>
          </a:p>
          <a:p>
            <a:pPr marL="0" indent="0">
              <a:buNone/>
            </a:pPr>
            <a:endParaRPr lang="sk-SK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4" y="2349980"/>
            <a:ext cx="3657433" cy="207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3217"/>
            <a:ext cx="3241923" cy="194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Dátové typy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Číslo</a:t>
            </a:r>
            <a:r>
              <a:rPr lang="sk-SK" sz="1800" dirty="0" smtClean="0"/>
              <a:t> </a:t>
            </a:r>
            <a:r>
              <a:rPr lang="sk-SK" sz="1800" dirty="0"/>
              <a:t>– </a:t>
            </a:r>
            <a:r>
              <a:rPr lang="sk-SK" sz="1800" dirty="0" smtClean="0"/>
              <a:t>existujú tu celé </a:t>
            </a:r>
            <a:r>
              <a:rPr lang="sk-SK" sz="1800" dirty="0"/>
              <a:t>čísla </a:t>
            </a:r>
            <a:r>
              <a:rPr lang="sk-SK" sz="1800" dirty="0" smtClean="0"/>
              <a:t>ako parametre blokov, </a:t>
            </a:r>
            <a:r>
              <a:rPr lang="sk-SK" sz="1800" dirty="0"/>
              <a:t>nebo </a:t>
            </a:r>
            <a:r>
              <a:rPr lang="sk-SK" sz="1800" dirty="0" smtClean="0"/>
              <a:t>reálne </a:t>
            </a:r>
            <a:r>
              <a:rPr lang="sk-SK" sz="1800" dirty="0"/>
              <a:t>čísla </a:t>
            </a:r>
            <a:r>
              <a:rPr lang="sk-SK" sz="1800" dirty="0" smtClean="0"/>
              <a:t>zaokrúhlená </a:t>
            </a:r>
            <a:r>
              <a:rPr lang="sk-SK" sz="1800" dirty="0"/>
              <a:t>na 3 platné číslice u </a:t>
            </a:r>
            <a:r>
              <a:rPr lang="sk-SK" sz="1800" dirty="0" smtClean="0"/>
              <a:t>premenných </a:t>
            </a:r>
            <a:r>
              <a:rPr lang="sk-SK" sz="1800" dirty="0"/>
              <a:t>nebo 6 platných číslic u matematického bloku. </a:t>
            </a:r>
          </a:p>
          <a:p>
            <a:r>
              <a:rPr lang="sk-SK" sz="1800" b="1" dirty="0" smtClean="0"/>
              <a:t>Logická </a:t>
            </a:r>
            <a:r>
              <a:rPr lang="sk-SK" sz="1800" b="1" dirty="0"/>
              <a:t>hodnota </a:t>
            </a:r>
            <a:r>
              <a:rPr lang="sk-SK" sz="1800" dirty="0"/>
              <a:t>– dosahuje </a:t>
            </a:r>
            <a:r>
              <a:rPr lang="sk-SK" sz="1800" dirty="0" smtClean="0"/>
              <a:t>dve hodnoty -  </a:t>
            </a:r>
            <a:r>
              <a:rPr lang="sk-SK" sz="1800" dirty="0"/>
              <a:t>pravda a nepravda. </a:t>
            </a:r>
          </a:p>
          <a:p>
            <a:r>
              <a:rPr lang="sk-SK" sz="1800" b="1" dirty="0" smtClean="0"/>
              <a:t>Text</a:t>
            </a:r>
            <a:r>
              <a:rPr lang="sk-SK" sz="1800" dirty="0" smtClean="0"/>
              <a:t> </a:t>
            </a:r>
            <a:r>
              <a:rPr lang="sk-SK" sz="1800" dirty="0"/>
              <a:t>– </a:t>
            </a:r>
            <a:r>
              <a:rPr lang="sk-SK" sz="1800" dirty="0" smtClean="0"/>
              <a:t>dĺžka </a:t>
            </a:r>
            <a:r>
              <a:rPr lang="sk-SK" sz="1800" dirty="0"/>
              <a:t>textového </a:t>
            </a:r>
            <a:r>
              <a:rPr lang="sk-SK" sz="1800" dirty="0" smtClean="0"/>
              <a:t>reťazca </a:t>
            </a:r>
            <a:r>
              <a:rPr lang="sk-SK" sz="1800" dirty="0"/>
              <a:t>je </a:t>
            </a:r>
            <a:r>
              <a:rPr lang="sk-SK" sz="1800" dirty="0" smtClean="0"/>
              <a:t>obmedzená voľnou pamäťou </a:t>
            </a:r>
            <a:r>
              <a:rPr lang="sk-SK" sz="1800" dirty="0"/>
              <a:t>jednotky NXT, </a:t>
            </a:r>
            <a:r>
              <a:rPr lang="sk-SK" sz="1800" dirty="0" smtClean="0"/>
              <a:t>teoreticky cez </a:t>
            </a:r>
            <a:r>
              <a:rPr lang="sk-SK" sz="1800" dirty="0"/>
              <a:t>64 tisíc </a:t>
            </a:r>
            <a:r>
              <a:rPr lang="sk-SK" sz="1800" dirty="0" smtClean="0"/>
              <a:t>znakov. </a:t>
            </a:r>
          </a:p>
          <a:p>
            <a:r>
              <a:rPr lang="sk-SK" sz="2000" b="1" dirty="0" smtClean="0"/>
              <a:t>Príklad dátovej línie</a:t>
            </a:r>
            <a:r>
              <a:rPr lang="sk-SK" sz="2000" dirty="0" smtClean="0"/>
              <a:t>:</a:t>
            </a:r>
            <a:endParaRPr lang="sk-SK" sz="2000" dirty="0"/>
          </a:p>
          <a:p>
            <a:endParaRPr lang="sk-SK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11" y="3068960"/>
            <a:ext cx="5270000" cy="214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5733256"/>
            <a:ext cx="14401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Chybný dátový typ</a:t>
            </a:r>
            <a:endParaRPr lang="sk-SK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41551" y="5757354"/>
            <a:ext cx="14401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Textový reťazec</a:t>
            </a:r>
            <a:endParaRPr lang="sk-SK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5730730"/>
            <a:ext cx="14401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Logická hodnota</a:t>
            </a:r>
            <a:endParaRPr lang="sk-SK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48264" y="5730729"/>
            <a:ext cx="14401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Číselná hodnota</a:t>
            </a:r>
            <a:endParaRPr lang="sk-SK" sz="1600" dirty="0"/>
          </a:p>
        </p:txBody>
      </p:sp>
      <p:cxnSp>
        <p:nvCxnSpPr>
          <p:cNvPr id="9" name="Přímá spojnice 8"/>
          <p:cNvCxnSpPr>
            <a:stCxn id="4" idx="0"/>
          </p:cNvCxnSpPr>
          <p:nvPr/>
        </p:nvCxnSpPr>
        <p:spPr>
          <a:xfrm flipV="1">
            <a:off x="1835696" y="4653136"/>
            <a:ext cx="108012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stCxn id="6" idx="0"/>
          </p:cNvCxnSpPr>
          <p:nvPr/>
        </p:nvCxnSpPr>
        <p:spPr>
          <a:xfrm flipV="1">
            <a:off x="3861631" y="4653136"/>
            <a:ext cx="134305" cy="1104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7" idx="0"/>
          </p:cNvCxnSpPr>
          <p:nvPr/>
        </p:nvCxnSpPr>
        <p:spPr>
          <a:xfrm flipH="1" flipV="1">
            <a:off x="4932040" y="4141663"/>
            <a:ext cx="1008112" cy="1589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stCxn id="8" idx="0"/>
          </p:cNvCxnSpPr>
          <p:nvPr/>
        </p:nvCxnSpPr>
        <p:spPr>
          <a:xfrm flipH="1" flipV="1">
            <a:off x="5796136" y="4141663"/>
            <a:ext cx="1872208" cy="1589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4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Príklady jednoduchých programov NXT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Program č. 1 - </a:t>
            </a:r>
            <a:r>
              <a:rPr lang="sk-SK" sz="1800" dirty="0" smtClean="0"/>
              <a:t>V</a:t>
            </a:r>
            <a:r>
              <a:rPr lang="sk-SK" sz="1800" dirty="0"/>
              <a:t> </a:t>
            </a:r>
            <a:r>
              <a:rPr lang="sk-SK" sz="1800" dirty="0" smtClean="0"/>
              <a:t>programe </a:t>
            </a:r>
            <a:r>
              <a:rPr lang="sk-SK" sz="1800" dirty="0"/>
              <a:t>je použitý je dotykový senzor (pripojený k portu 4) a dva </a:t>
            </a:r>
            <a:r>
              <a:rPr lang="sk-SK" sz="1800" dirty="0" err="1"/>
              <a:t>servomotory</a:t>
            </a:r>
            <a:r>
              <a:rPr lang="sk-SK" sz="1800" dirty="0"/>
              <a:t> (pripojené k portom C a B). Program hovorí aby sa robot v prípade stlačeného tlačidla dotykového senzoru pohyboval dopredu. V opačnom prípade sa bude pohybovať dozadu</a:t>
            </a:r>
            <a:r>
              <a:rPr lang="sk-SK" sz="1800" dirty="0" smtClean="0"/>
              <a:t>.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9323"/>
            <a:ext cx="4967842" cy="356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Úvod do programovania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Prostredie </a:t>
            </a:r>
            <a:r>
              <a:rPr lang="sk-SK" sz="2000" dirty="0"/>
              <a:t>na programovanie </a:t>
            </a:r>
            <a:r>
              <a:rPr lang="sk-SK" sz="2000" b="1" i="1" dirty="0"/>
              <a:t>LEGO MINDSTORMS </a:t>
            </a:r>
            <a:r>
              <a:rPr lang="sk-SK" sz="2000" b="1" i="1" dirty="0" err="1"/>
              <a:t>Education</a:t>
            </a:r>
            <a:r>
              <a:rPr lang="sk-SK" sz="2000" b="1" i="1" dirty="0"/>
              <a:t> NXT </a:t>
            </a:r>
            <a:r>
              <a:rPr lang="sk-SK" sz="2000" b="1" i="1" dirty="0" err="1"/>
              <a:t>Programming</a:t>
            </a:r>
            <a:r>
              <a:rPr lang="sk-SK" sz="2000" b="1" i="1" dirty="0"/>
              <a:t> </a:t>
            </a:r>
            <a:r>
              <a:rPr lang="sk-SK" sz="2000" dirty="0"/>
              <a:t>si </a:t>
            </a:r>
            <a:r>
              <a:rPr lang="sk-SK" sz="2000" dirty="0" smtClean="0"/>
              <a:t>spustíme:</a:t>
            </a:r>
          </a:p>
          <a:p>
            <a:r>
              <a:rPr lang="sk-SK" sz="2000" dirty="0"/>
              <a:t>P</a:t>
            </a:r>
            <a:r>
              <a:rPr lang="sk-SK" sz="2000" dirty="0" smtClean="0"/>
              <a:t>omocou </a:t>
            </a:r>
            <a:r>
              <a:rPr lang="sk-SK" sz="2000" dirty="0"/>
              <a:t>odkazu umiestneného na pracovnej ploche </a:t>
            </a:r>
            <a:endParaRPr lang="sk-SK" sz="2000" dirty="0" smtClean="0"/>
          </a:p>
          <a:p>
            <a:r>
              <a:rPr lang="sk-SK" sz="2000" dirty="0" smtClean="0"/>
              <a:t>Alebo cez </a:t>
            </a:r>
            <a:r>
              <a:rPr lang="sk-SK" sz="2000" dirty="0"/>
              <a:t>ponuku </a:t>
            </a:r>
            <a:r>
              <a:rPr lang="sk-SK" sz="2000" b="1" i="1" dirty="0"/>
              <a:t>Štart - Všetky programy </a:t>
            </a:r>
            <a:r>
              <a:rPr lang="sk-SK" sz="2000" dirty="0"/>
              <a:t>- </a:t>
            </a:r>
            <a:r>
              <a:rPr lang="sk-SK" sz="2000" b="1" i="1" dirty="0"/>
              <a:t>LEGO MINDSTORMS </a:t>
            </a:r>
            <a:r>
              <a:rPr lang="sk-SK" sz="2000" b="1" i="1" dirty="0" err="1"/>
              <a:t>Edu</a:t>
            </a:r>
            <a:r>
              <a:rPr lang="sk-SK" sz="2000" b="1" i="1" dirty="0"/>
              <a:t> NXT </a:t>
            </a:r>
            <a:r>
              <a:rPr lang="sk-SK" sz="2000" b="1" i="1" dirty="0" smtClean="0"/>
              <a:t>2.1 </a:t>
            </a:r>
            <a:r>
              <a:rPr lang="sk-SK" sz="2000" dirty="0"/>
              <a:t>- </a:t>
            </a:r>
            <a:r>
              <a:rPr lang="sk-SK" sz="2000" b="1" i="1" dirty="0"/>
              <a:t>NXT </a:t>
            </a:r>
            <a:r>
              <a:rPr lang="sk-SK" sz="2000" b="1" i="1" dirty="0" smtClean="0"/>
              <a:t>2.1 </a:t>
            </a:r>
            <a:r>
              <a:rPr lang="sk-SK" sz="2000" b="1" i="1" dirty="0" err="1"/>
              <a:t>Programming</a:t>
            </a:r>
            <a:r>
              <a:rPr lang="sk-SK" sz="2000" b="1" i="1" dirty="0"/>
              <a:t>. </a:t>
            </a:r>
            <a:endParaRPr lang="sk-SK" sz="2000" b="1" i="1" dirty="0" smtClean="0"/>
          </a:p>
          <a:p>
            <a:endParaRPr lang="sk-SK" sz="2000" b="1" i="1" dirty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52" y="3660226"/>
            <a:ext cx="899344" cy="89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91" y="3130821"/>
            <a:ext cx="2229422" cy="26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9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Úvod do programovania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26625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Úvodná obrazovka: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51" y="1759400"/>
            <a:ext cx="5914642" cy="405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80657" y="2915294"/>
            <a:ext cx="1872208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sz="1600" dirty="0" smtClean="0"/>
              <a:t>Pre prácu s existujúcim programom si vyberieme program z ponuky a tlačidlom </a:t>
            </a:r>
            <a:r>
              <a:rPr lang="sk-SK" sz="1600" b="1" dirty="0" smtClean="0"/>
              <a:t>GO</a:t>
            </a:r>
            <a:r>
              <a:rPr lang="sk-SK" sz="1600" dirty="0" smtClean="0"/>
              <a:t> ho otvoríme</a:t>
            </a:r>
            <a:endParaRPr lang="sk-SK" sz="1600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231232" y="3789040"/>
            <a:ext cx="1404664" cy="108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67544" y="4869160"/>
            <a:ext cx="1763688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sz="1600" dirty="0" smtClean="0"/>
              <a:t>Pri </a:t>
            </a:r>
            <a:r>
              <a:rPr lang="sk-SK" sz="1600" dirty="0"/>
              <a:t>tvorbe nového programu zadáme názov a klikneme na tlačidlo </a:t>
            </a:r>
            <a:r>
              <a:rPr lang="sk-SK" sz="1600" b="1" i="1" dirty="0"/>
              <a:t>GO</a:t>
            </a:r>
            <a:r>
              <a:rPr lang="sk-SK" sz="1600" dirty="0"/>
              <a:t>.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076056" y="3789040"/>
            <a:ext cx="1800200" cy="345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Paleta COMMON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Obsahuje bežne používané príkazy.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r>
              <a:rPr lang="sk-SK" sz="2000" dirty="0" smtClean="0"/>
              <a:t>Príkaz </a:t>
            </a:r>
            <a:r>
              <a:rPr lang="sk-SK" sz="2000" b="1" dirty="0" smtClean="0"/>
              <a:t>MOVE</a:t>
            </a:r>
          </a:p>
          <a:p>
            <a:r>
              <a:rPr lang="sk-SK" sz="2000" dirty="0" smtClean="0"/>
              <a:t>Príkaz </a:t>
            </a:r>
            <a:r>
              <a:rPr lang="sk-SK" sz="2000" b="1" dirty="0" smtClean="0"/>
              <a:t>RECORD/PLAY</a:t>
            </a:r>
          </a:p>
          <a:p>
            <a:r>
              <a:rPr lang="sk-SK" sz="2000" dirty="0" smtClean="0"/>
              <a:t>Príkaz </a:t>
            </a:r>
            <a:r>
              <a:rPr lang="sk-SK" sz="2000" b="1" dirty="0" smtClean="0"/>
              <a:t>SOUND – </a:t>
            </a:r>
            <a:r>
              <a:rPr lang="sk-SK" sz="2000" b="1" i="1" dirty="0" smtClean="0"/>
              <a:t>zvuk</a:t>
            </a:r>
          </a:p>
          <a:p>
            <a:r>
              <a:rPr lang="sk-SK" sz="2000" dirty="0" smtClean="0"/>
              <a:t>Príkaz </a:t>
            </a:r>
            <a:r>
              <a:rPr lang="sk-SK" sz="2000" b="1" dirty="0" smtClean="0"/>
              <a:t>DISPLAY</a:t>
            </a:r>
          </a:p>
          <a:p>
            <a:r>
              <a:rPr lang="sk-SK" sz="2000" dirty="0" smtClean="0"/>
              <a:t>Príkaz </a:t>
            </a:r>
            <a:r>
              <a:rPr lang="sk-SK" sz="2000" b="1" dirty="0" smtClean="0"/>
              <a:t>WAIT – </a:t>
            </a:r>
            <a:r>
              <a:rPr lang="sk-SK" sz="2000" b="1" i="1" dirty="0" smtClean="0"/>
              <a:t>čakanie</a:t>
            </a:r>
          </a:p>
          <a:p>
            <a:r>
              <a:rPr lang="sk-SK" sz="2000" dirty="0" smtClean="0"/>
              <a:t>Príkaz </a:t>
            </a:r>
            <a:r>
              <a:rPr lang="sk-SK" sz="2000" b="1" dirty="0" smtClean="0"/>
              <a:t>LOOP – </a:t>
            </a:r>
            <a:r>
              <a:rPr lang="sk-SK" sz="2000" b="1" i="1" dirty="0" smtClean="0"/>
              <a:t>cyklus</a:t>
            </a:r>
          </a:p>
          <a:p>
            <a:r>
              <a:rPr lang="sk-SK" sz="2000" dirty="0" smtClean="0"/>
              <a:t>Príkaz </a:t>
            </a:r>
            <a:r>
              <a:rPr lang="sk-SK" sz="2000" b="1" dirty="0" smtClean="0"/>
              <a:t>SWITCH - </a:t>
            </a:r>
            <a:r>
              <a:rPr lang="sk-SK" sz="2000" b="1" i="1" dirty="0" smtClean="0"/>
              <a:t>vetvenie</a:t>
            </a:r>
          </a:p>
          <a:p>
            <a:endParaRPr lang="sk-SK" sz="2000" dirty="0" smtClean="0"/>
          </a:p>
          <a:p>
            <a:endParaRPr lang="sk-SK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1"/>
            <a:ext cx="4824536" cy="6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0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Príkaz MOVE – pohyb/zastavenie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sk-SK" sz="2000" dirty="0"/>
              <a:t>zapne/vypne jeden alebo viac motorov zvoleným smerom, na zvolenú dobu, zadanou silou, automaticky reguluje smer a rýchlosť, umožňuje na konci zabrzdiť. </a:t>
            </a:r>
            <a:endParaRPr lang="sk-SK" sz="2000" dirty="0" smtClean="0"/>
          </a:p>
          <a:p>
            <a:r>
              <a:rPr lang="sk-SK" sz="2000" b="1" dirty="0"/>
              <a:t>Port: </a:t>
            </a:r>
            <a:r>
              <a:rPr lang="sk-SK" sz="2000" dirty="0"/>
              <a:t>pre každý z portov A, B, C možno zaškrtnúť, či príkaz daný motor ovplyvňuje alebo nie. </a:t>
            </a:r>
            <a:endParaRPr lang="sk-SK" sz="2000" dirty="0" smtClean="0"/>
          </a:p>
          <a:p>
            <a:r>
              <a:rPr lang="sk-SK" sz="2000" b="1" dirty="0" err="1"/>
              <a:t>Direction</a:t>
            </a:r>
            <a:r>
              <a:rPr lang="sk-SK" sz="2000" b="1" dirty="0"/>
              <a:t>: </a:t>
            </a:r>
            <a:r>
              <a:rPr lang="sk-SK" sz="2000" dirty="0"/>
              <a:t>nastavenie smeru </a:t>
            </a:r>
            <a:r>
              <a:rPr lang="sk-SK" sz="2000" dirty="0" smtClean="0"/>
              <a:t>chodu motorov – vpred, vzad, STOP.</a:t>
            </a:r>
          </a:p>
          <a:p>
            <a:r>
              <a:rPr lang="sk-SK" sz="2000" b="1" dirty="0" err="1"/>
              <a:t>Steering</a:t>
            </a:r>
            <a:r>
              <a:rPr lang="sk-SK" sz="2000" b="1" dirty="0"/>
              <a:t>: </a:t>
            </a:r>
            <a:r>
              <a:rPr lang="sk-SK" sz="2000" dirty="0"/>
              <a:t>funguje len ak sme zaškrtli dva motory. Stredná poloha znamená pohyb priamo vpred, iné polohy znamenajú posun vpred so zatáčaním do oblúka. </a:t>
            </a:r>
            <a:endParaRPr lang="sk-SK" sz="2000" dirty="0" smtClean="0"/>
          </a:p>
          <a:p>
            <a:r>
              <a:rPr lang="sk-SK" sz="2000" b="1" dirty="0" err="1"/>
              <a:t>Power</a:t>
            </a:r>
            <a:r>
              <a:rPr lang="sk-SK" sz="2000" b="1" dirty="0"/>
              <a:t>: </a:t>
            </a:r>
            <a:r>
              <a:rPr lang="sk-SK" sz="2000" dirty="0"/>
              <a:t>hodnoty 0-100 určujú rýchlosť a zároveň silu motora. </a:t>
            </a:r>
            <a:endParaRPr lang="sk-SK" sz="2000" dirty="0" smtClean="0"/>
          </a:p>
          <a:p>
            <a:r>
              <a:rPr lang="sk-SK" sz="2000" b="1" dirty="0" err="1"/>
              <a:t>Duration</a:t>
            </a:r>
            <a:r>
              <a:rPr lang="sk-SK" sz="2000" b="1" dirty="0"/>
              <a:t>: </a:t>
            </a:r>
            <a:r>
              <a:rPr lang="sk-SK" sz="2000" dirty="0"/>
              <a:t>určuje trvanie príkazu, na ďalší príkaz sa prejde až po zastavení </a:t>
            </a:r>
            <a:r>
              <a:rPr lang="sk-SK" sz="2000" dirty="0" smtClean="0"/>
              <a:t>motorov (okrem možnosti neobmedzenej doby trvania pohybu motorov).</a:t>
            </a:r>
          </a:p>
          <a:p>
            <a:r>
              <a:rPr lang="sk-SK" sz="2000" b="1" dirty="0" err="1" smtClean="0"/>
              <a:t>Next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action</a:t>
            </a:r>
            <a:r>
              <a:rPr lang="sk-SK" sz="2000" b="1" dirty="0" smtClean="0"/>
              <a:t>: </a:t>
            </a:r>
            <a:r>
              <a:rPr lang="sk-SK" sz="2000" dirty="0" smtClean="0"/>
              <a:t>motory sa zastavia buď pribrzdením (</a:t>
            </a:r>
            <a:r>
              <a:rPr lang="sk-SK" sz="2000" dirty="0" err="1" smtClean="0"/>
              <a:t>Brake</a:t>
            </a:r>
            <a:r>
              <a:rPr lang="sk-SK" sz="2000" dirty="0" smtClean="0"/>
              <a:t>) alebo odpojením od napájania (</a:t>
            </a:r>
            <a:r>
              <a:rPr lang="sk-SK" sz="2000" dirty="0" err="1" smtClean="0"/>
              <a:t>Coast</a:t>
            </a:r>
            <a:r>
              <a:rPr lang="sk-SK" sz="2000" dirty="0" smtClean="0"/>
              <a:t>).</a:t>
            </a:r>
            <a:endParaRPr lang="sk-SK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10" y="404664"/>
            <a:ext cx="744091" cy="73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02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Príkaz RECORD/PLAY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Príkaz zaznamenávania, umožní </a:t>
            </a:r>
            <a:r>
              <a:rPr lang="sk-SK" sz="2000" dirty="0"/>
              <a:t>zaznamenať a znovu vykonať postupnosť pohybov na motoroch, pohyby sa uchovávajú v súbore. </a:t>
            </a:r>
          </a:p>
          <a:p>
            <a:r>
              <a:rPr lang="en-US" sz="2000" b="1" dirty="0"/>
              <a:t>Action: </a:t>
            </a:r>
            <a:r>
              <a:rPr lang="en-US" sz="2000" i="1" dirty="0"/>
              <a:t>Record </a:t>
            </a:r>
            <a:r>
              <a:rPr lang="en-US" sz="2000" dirty="0"/>
              <a:t>– </a:t>
            </a:r>
            <a:r>
              <a:rPr lang="en-US" sz="2000" dirty="0" err="1"/>
              <a:t>zaznamenávanie</a:t>
            </a:r>
            <a:r>
              <a:rPr lang="en-US" sz="2000" dirty="0"/>
              <a:t>, </a:t>
            </a:r>
            <a:r>
              <a:rPr lang="en-US" sz="2000" i="1" dirty="0"/>
              <a:t>Play </a:t>
            </a:r>
            <a:r>
              <a:rPr lang="en-US" sz="2000" dirty="0"/>
              <a:t>– </a:t>
            </a:r>
            <a:r>
              <a:rPr lang="en-US" sz="2000" dirty="0" err="1"/>
              <a:t>zopakovanie</a:t>
            </a:r>
            <a:r>
              <a:rPr lang="en-US" sz="2000" dirty="0"/>
              <a:t> </a:t>
            </a:r>
            <a:r>
              <a:rPr lang="en-US" sz="2000" dirty="0" err="1"/>
              <a:t>pohybu</a:t>
            </a:r>
            <a:r>
              <a:rPr lang="en-US" sz="2000" dirty="0"/>
              <a:t> </a:t>
            </a:r>
          </a:p>
          <a:p>
            <a:r>
              <a:rPr lang="sk-SK" sz="2000" b="1" dirty="0" err="1"/>
              <a:t>Name</a:t>
            </a:r>
            <a:r>
              <a:rPr lang="sk-SK" sz="2000" b="1" dirty="0"/>
              <a:t>: </a:t>
            </a:r>
            <a:r>
              <a:rPr lang="sk-SK" sz="2000" dirty="0"/>
              <a:t>meno súboru, kam sa postupnosť pohybov uloží. </a:t>
            </a:r>
          </a:p>
          <a:p>
            <a:r>
              <a:rPr lang="pt-BR" sz="2000" b="1" dirty="0"/>
              <a:t>Recording: </a:t>
            </a:r>
            <a:r>
              <a:rPr lang="pt-BR" sz="2000" dirty="0"/>
              <a:t>voľba motorov, ktoré sa zaznamenajú. </a:t>
            </a:r>
          </a:p>
          <a:p>
            <a:r>
              <a:rPr lang="sk-SK" sz="2000" b="1" dirty="0" err="1"/>
              <a:t>Time</a:t>
            </a:r>
            <a:r>
              <a:rPr lang="sk-SK" sz="2000" b="1" dirty="0"/>
              <a:t>: </a:t>
            </a:r>
            <a:r>
              <a:rPr lang="sk-SK" sz="2000" dirty="0"/>
              <a:t>časová dĺžka zaznamenávania – v sekundách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09" y="3412548"/>
            <a:ext cx="708075" cy="69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8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Príkaz SOUND - zvuk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2000" dirty="0" smtClean="0"/>
              <a:t>Zahrá </a:t>
            </a:r>
            <a:r>
              <a:rPr lang="sk-SK" sz="2000" dirty="0"/>
              <a:t>zvuk zo zvukového súboru, alebo zadaný tón. </a:t>
            </a:r>
          </a:p>
          <a:p>
            <a:r>
              <a:rPr lang="sk-SK" sz="2000" b="1" dirty="0" err="1"/>
              <a:t>Action</a:t>
            </a:r>
            <a:r>
              <a:rPr lang="sk-SK" sz="2000" b="1" dirty="0"/>
              <a:t>: </a:t>
            </a:r>
            <a:r>
              <a:rPr lang="sk-SK" sz="2000" i="1" dirty="0" err="1" smtClean="0"/>
              <a:t>Sound</a:t>
            </a:r>
            <a:r>
              <a:rPr lang="sk-SK" sz="2000" i="1" dirty="0" smtClean="0"/>
              <a:t> </a:t>
            </a:r>
            <a:r>
              <a:rPr lang="sk-SK" sz="2000" i="1" dirty="0" err="1"/>
              <a:t>File</a:t>
            </a:r>
            <a:r>
              <a:rPr lang="sk-SK" sz="2000" i="1" dirty="0"/>
              <a:t> </a:t>
            </a:r>
            <a:r>
              <a:rPr lang="sk-SK" sz="2000" dirty="0"/>
              <a:t>– zahrá zvuk z vybraného zvukového súboru, </a:t>
            </a:r>
            <a:r>
              <a:rPr lang="sk-SK" sz="2000" i="1" dirty="0" smtClean="0"/>
              <a:t>Tone </a:t>
            </a:r>
            <a:r>
              <a:rPr lang="sk-SK" sz="2000" dirty="0"/>
              <a:t>– zahrá jeden tón. </a:t>
            </a:r>
          </a:p>
          <a:p>
            <a:r>
              <a:rPr lang="sk-SK" sz="2000" b="1" dirty="0" err="1"/>
              <a:t>Control</a:t>
            </a:r>
            <a:r>
              <a:rPr lang="sk-SK" sz="2000" b="1" dirty="0"/>
              <a:t>: </a:t>
            </a:r>
            <a:r>
              <a:rPr lang="sk-SK" sz="2000" i="1" dirty="0" err="1"/>
              <a:t>Play</a:t>
            </a:r>
            <a:r>
              <a:rPr lang="sk-SK" sz="2000" i="1" dirty="0"/>
              <a:t> </a:t>
            </a:r>
            <a:r>
              <a:rPr lang="sk-SK" sz="2000" dirty="0"/>
              <a:t>– začne hrať, </a:t>
            </a:r>
            <a:r>
              <a:rPr lang="sk-SK" sz="2000" i="1" dirty="0"/>
              <a:t>Stop </a:t>
            </a:r>
            <a:r>
              <a:rPr lang="sk-SK" sz="2000" dirty="0"/>
              <a:t>– zastaví prehrávanie súboru. </a:t>
            </a:r>
          </a:p>
          <a:p>
            <a:r>
              <a:rPr lang="sk-SK" sz="2000" b="1" dirty="0" err="1"/>
              <a:t>Volume</a:t>
            </a:r>
            <a:r>
              <a:rPr lang="sk-SK" sz="2000" b="1" dirty="0"/>
              <a:t>: </a:t>
            </a:r>
            <a:r>
              <a:rPr lang="sk-SK" sz="2000" dirty="0"/>
              <a:t>hodnota 0-100 určuje hlasitosť zvuku. </a:t>
            </a:r>
          </a:p>
          <a:p>
            <a:r>
              <a:rPr lang="sk-SK" sz="2000" b="1" dirty="0" err="1"/>
              <a:t>Function</a:t>
            </a:r>
            <a:r>
              <a:rPr lang="sk-SK" sz="2000" b="1" dirty="0"/>
              <a:t>: </a:t>
            </a:r>
            <a:r>
              <a:rPr lang="sk-SK" sz="2000" dirty="0"/>
              <a:t>zaškrtnutím </a:t>
            </a:r>
            <a:r>
              <a:rPr lang="sk-SK" sz="2000" i="1" dirty="0" err="1"/>
              <a:t>Repeat</a:t>
            </a:r>
            <a:r>
              <a:rPr lang="sk-SK" sz="2000" i="1" dirty="0"/>
              <a:t> </a:t>
            </a:r>
            <a:r>
              <a:rPr lang="sk-SK" sz="2000" dirty="0"/>
              <a:t>sa zvuk bude prehrávať dookola. </a:t>
            </a:r>
          </a:p>
          <a:p>
            <a:r>
              <a:rPr lang="sk-SK" sz="2000" b="1" dirty="0"/>
              <a:t>File: </a:t>
            </a:r>
            <a:r>
              <a:rPr lang="sk-SK" sz="2000" dirty="0"/>
              <a:t>meno zvukového súboru. </a:t>
            </a:r>
          </a:p>
          <a:p>
            <a:r>
              <a:rPr lang="sk-SK" sz="2000" b="1" dirty="0" err="1"/>
              <a:t>Wait</a:t>
            </a:r>
            <a:r>
              <a:rPr lang="sk-SK" sz="2000" b="1" dirty="0"/>
              <a:t>: </a:t>
            </a:r>
            <a:r>
              <a:rPr lang="sk-SK" sz="2000" dirty="0"/>
              <a:t>po zaškrtnutí </a:t>
            </a:r>
            <a:r>
              <a:rPr lang="sk-SK" sz="2000" i="1" dirty="0" err="1"/>
              <a:t>Wait</a:t>
            </a:r>
            <a:r>
              <a:rPr lang="sk-SK" sz="2000" i="1" dirty="0"/>
              <a:t> </a:t>
            </a:r>
            <a:r>
              <a:rPr lang="sk-SK" sz="2000" i="1" dirty="0" err="1"/>
              <a:t>for</a:t>
            </a:r>
            <a:r>
              <a:rPr lang="sk-SK" sz="2000" i="1" dirty="0"/>
              <a:t> </a:t>
            </a:r>
            <a:r>
              <a:rPr lang="sk-SK" sz="2000" i="1" dirty="0" err="1"/>
              <a:t>Completion</a:t>
            </a:r>
            <a:r>
              <a:rPr lang="sk-SK" sz="2000" dirty="0"/>
              <a:t>, program bude pokračovať až keď zvuk dohrá. Inak program pokračuje a zvuk sa prehráva v pozadí. </a:t>
            </a:r>
          </a:p>
          <a:p>
            <a:r>
              <a:rPr lang="sk-SK" sz="2000" b="1" dirty="0"/>
              <a:t>Note: </a:t>
            </a:r>
            <a:r>
              <a:rPr lang="sk-SK" sz="2000" dirty="0"/>
              <a:t>výber noty, ktorú má program zahrať. Výber môžeme vykonať kliknutím na klávesu.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68523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91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Príkazy DISPLAY a WAIT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2000" b="1" i="1" dirty="0"/>
              <a:t>Display </a:t>
            </a:r>
            <a:r>
              <a:rPr lang="sk-SK" sz="2000" dirty="0"/>
              <a:t>– vykreslí na displej obrázok zo súboru, vypíše text alebo číslo, nakreslí bod, úsečku, kružnicu, zmaže obrazovku. </a:t>
            </a:r>
          </a:p>
          <a:p>
            <a:r>
              <a:rPr lang="sk-SK" sz="2000" b="1" i="1" dirty="0" err="1"/>
              <a:t>Wait</a:t>
            </a:r>
            <a:r>
              <a:rPr lang="sk-SK" sz="2000" b="1" i="1" dirty="0"/>
              <a:t> – Čakanie </a:t>
            </a:r>
            <a:r>
              <a:rPr lang="sk-SK" sz="2000" dirty="0"/>
              <a:t>– počká požadovaný čas, alebo kým nenastane požadovaná udalosť – stlačenie tlačidla, zmena na niektorom zo senzorov, uplynutie doby časovača, prijatie správy. </a:t>
            </a:r>
          </a:p>
          <a:p>
            <a:r>
              <a:rPr lang="sk-SK" sz="2000" b="1" dirty="0" err="1"/>
              <a:t>Control</a:t>
            </a:r>
            <a:r>
              <a:rPr lang="sk-SK" sz="2000" dirty="0"/>
              <a:t>: </a:t>
            </a:r>
            <a:r>
              <a:rPr lang="sk-SK" sz="2000" i="1" dirty="0" err="1"/>
              <a:t>Time</a:t>
            </a:r>
            <a:r>
              <a:rPr lang="sk-SK" sz="2000" i="1" dirty="0"/>
              <a:t> </a:t>
            </a:r>
            <a:r>
              <a:rPr lang="sk-SK" sz="2000" dirty="0"/>
              <a:t>– čaká zadaný čas, </a:t>
            </a:r>
            <a:r>
              <a:rPr lang="sk-SK" sz="2000" i="1" dirty="0" err="1"/>
              <a:t>Sensor</a:t>
            </a:r>
            <a:r>
              <a:rPr lang="sk-SK" sz="2000" i="1" dirty="0"/>
              <a:t> </a:t>
            </a:r>
            <a:r>
              <a:rPr lang="sk-SK" sz="2000" dirty="0"/>
              <a:t>– čaká na nejakú udalosť . </a:t>
            </a:r>
          </a:p>
          <a:p>
            <a:r>
              <a:rPr lang="sk-SK" sz="2000" b="1" dirty="0" err="1"/>
              <a:t>Until</a:t>
            </a:r>
            <a:r>
              <a:rPr lang="sk-SK" sz="2000" dirty="0"/>
              <a:t>: </a:t>
            </a:r>
            <a:r>
              <a:rPr lang="sk-SK" sz="2000" i="1" dirty="0" err="1"/>
              <a:t>Seconds</a:t>
            </a:r>
            <a:r>
              <a:rPr lang="sk-SK" sz="2000" i="1" dirty="0"/>
              <a:t> </a:t>
            </a:r>
            <a:r>
              <a:rPr lang="sk-SK" sz="2000" dirty="0"/>
              <a:t>– počet sekúnd čakania </a:t>
            </a:r>
          </a:p>
          <a:p>
            <a:r>
              <a:rPr lang="sk-SK" sz="2000" i="1" dirty="0" err="1"/>
              <a:t>Sensor</a:t>
            </a:r>
            <a:r>
              <a:rPr lang="sk-SK" sz="2000" i="1" dirty="0"/>
              <a:t> – </a:t>
            </a:r>
            <a:r>
              <a:rPr lang="sk-SK" sz="2000" dirty="0"/>
              <a:t>určuje typ senzora, na ktorom sa má stať nejaká udalosť. Možnosti – </a:t>
            </a:r>
            <a:r>
              <a:rPr lang="sk-SK" sz="2000" i="1" dirty="0" err="1"/>
              <a:t>Touch</a:t>
            </a:r>
            <a:r>
              <a:rPr lang="sk-SK" sz="2000" i="1" dirty="0"/>
              <a:t> </a:t>
            </a:r>
            <a:r>
              <a:rPr lang="sk-SK" sz="2000" i="1" dirty="0" err="1"/>
              <a:t>sensor</a:t>
            </a:r>
            <a:r>
              <a:rPr lang="sk-SK" sz="2000" i="1" dirty="0"/>
              <a:t>, </a:t>
            </a:r>
            <a:r>
              <a:rPr lang="sk-SK" sz="2000" i="1" dirty="0" err="1"/>
              <a:t>Light</a:t>
            </a:r>
            <a:r>
              <a:rPr lang="sk-SK" sz="2000" i="1" dirty="0"/>
              <a:t> </a:t>
            </a:r>
            <a:r>
              <a:rPr lang="sk-SK" sz="2000" i="1" dirty="0" err="1"/>
              <a:t>sensor</a:t>
            </a:r>
            <a:r>
              <a:rPr lang="sk-SK" sz="2000" i="1" dirty="0"/>
              <a:t>, </a:t>
            </a:r>
            <a:r>
              <a:rPr lang="sk-SK" sz="2000" i="1" dirty="0" err="1"/>
              <a:t>Sound</a:t>
            </a:r>
            <a:r>
              <a:rPr lang="sk-SK" sz="2000" i="1" dirty="0"/>
              <a:t> </a:t>
            </a:r>
            <a:r>
              <a:rPr lang="sk-SK" sz="2000" i="1" dirty="0" err="1"/>
              <a:t>sensor</a:t>
            </a:r>
            <a:r>
              <a:rPr lang="sk-SK" sz="2000" i="1" dirty="0"/>
              <a:t>, </a:t>
            </a:r>
            <a:r>
              <a:rPr lang="sk-SK" sz="2000" i="1" dirty="0" err="1"/>
              <a:t>Ultrasonic</a:t>
            </a:r>
            <a:r>
              <a:rPr lang="sk-SK" sz="2000" i="1" dirty="0"/>
              <a:t> </a:t>
            </a:r>
            <a:r>
              <a:rPr lang="sk-SK" sz="2000" i="1" dirty="0" err="1"/>
              <a:t>sensor</a:t>
            </a:r>
            <a:r>
              <a:rPr lang="sk-SK" sz="2000" i="1" dirty="0"/>
              <a:t>, </a:t>
            </a:r>
            <a:r>
              <a:rPr lang="sk-SK" sz="2000" i="1" dirty="0" err="1"/>
              <a:t>Rotation</a:t>
            </a:r>
            <a:r>
              <a:rPr lang="sk-SK" sz="2000" i="1" dirty="0"/>
              <a:t> </a:t>
            </a:r>
            <a:r>
              <a:rPr lang="sk-SK" sz="2000" i="1" dirty="0" err="1"/>
              <a:t>sensor</a:t>
            </a:r>
            <a:r>
              <a:rPr lang="sk-SK" sz="2000" i="1" dirty="0"/>
              <a:t>, NXT </a:t>
            </a:r>
            <a:r>
              <a:rPr lang="sk-SK" sz="2000" i="1" dirty="0" err="1"/>
              <a:t>Buttons</a:t>
            </a:r>
            <a:r>
              <a:rPr lang="sk-SK" sz="2000" i="1" dirty="0"/>
              <a:t>, </a:t>
            </a:r>
            <a:r>
              <a:rPr lang="sk-SK" sz="2000" i="1" dirty="0" err="1"/>
              <a:t>Timer</a:t>
            </a:r>
            <a:r>
              <a:rPr lang="sk-SK" sz="2000" i="1" dirty="0"/>
              <a:t>, </a:t>
            </a:r>
            <a:r>
              <a:rPr lang="sk-SK" sz="2000" i="1" dirty="0" err="1"/>
              <a:t>Recieve</a:t>
            </a:r>
            <a:r>
              <a:rPr lang="sk-SK" sz="2000" i="1" dirty="0"/>
              <a:t> </a:t>
            </a:r>
            <a:r>
              <a:rPr lang="sk-SK" sz="2000" i="1" dirty="0" err="1"/>
              <a:t>Message</a:t>
            </a:r>
            <a:r>
              <a:rPr lang="sk-SK" sz="20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14" y="260648"/>
            <a:ext cx="73169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3318"/>
            <a:ext cx="692213" cy="7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32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9989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Príkaz LOOP - cyklus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2000" dirty="0"/>
              <a:t>opakuje ohraničenú postupnosť príkazov zadaný </a:t>
            </a:r>
            <a:r>
              <a:rPr lang="sk-SK" sz="2000" dirty="0" err="1"/>
              <a:t>počet-krát</a:t>
            </a:r>
            <a:r>
              <a:rPr lang="sk-SK" sz="2000" dirty="0"/>
              <a:t>, donekonečna, kým neuplynie zadaná doba, alebo kým nenastane požadovaná udalosť - stlačenie tlačidla, zmena na niektorom zo senzorov, uplynutie doby časovača, prijatie správy. </a:t>
            </a:r>
          </a:p>
          <a:p>
            <a:r>
              <a:rPr lang="sk-SK" sz="2000" b="1" dirty="0" err="1"/>
              <a:t>Control</a:t>
            </a:r>
            <a:r>
              <a:rPr lang="sk-SK" sz="2000" dirty="0"/>
              <a:t>: </a:t>
            </a:r>
            <a:r>
              <a:rPr lang="sk-SK" sz="2000" dirty="0" err="1"/>
              <a:t>Forever</a:t>
            </a:r>
            <a:r>
              <a:rPr lang="sk-SK" sz="2000" dirty="0"/>
              <a:t> – opakovanie donekonečna. </a:t>
            </a:r>
          </a:p>
          <a:p>
            <a:r>
              <a:rPr lang="sk-SK" sz="2000" i="1" dirty="0" err="1"/>
              <a:t>Count</a:t>
            </a:r>
            <a:r>
              <a:rPr lang="sk-SK" sz="2000" i="1" dirty="0"/>
              <a:t> </a:t>
            </a:r>
            <a:r>
              <a:rPr lang="sk-SK" sz="2000" dirty="0"/>
              <a:t>– zadaný počet opakovaní. </a:t>
            </a:r>
          </a:p>
          <a:p>
            <a:r>
              <a:rPr lang="sk-SK" sz="2000" i="1" dirty="0" err="1"/>
              <a:t>Time</a:t>
            </a:r>
            <a:r>
              <a:rPr lang="sk-SK" sz="2000" i="1" dirty="0"/>
              <a:t> </a:t>
            </a:r>
            <a:r>
              <a:rPr lang="sk-SK" sz="2000" dirty="0"/>
              <a:t>– kým neuplynie stanovený čas od začiatku vykonávania cyklu – v sekundách. </a:t>
            </a:r>
          </a:p>
          <a:p>
            <a:r>
              <a:rPr lang="sk-SK" sz="2000" i="1" dirty="0" err="1"/>
              <a:t>Sensor</a:t>
            </a:r>
            <a:r>
              <a:rPr lang="sk-SK" sz="2000" i="1" dirty="0"/>
              <a:t> </a:t>
            </a:r>
            <a:r>
              <a:rPr lang="sk-SK" sz="2000" dirty="0"/>
              <a:t>– kým nie je splnená požadovaná udalosť na senzore, tlačidlách NXT, časovači, alebo nie je prijatá správa.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720080" cy="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0387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919</Words>
  <Application>Microsoft Office PowerPoint</Application>
  <PresentationFormat>Předvádění na obrazovce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Programovanie LEGO robotov</vt:lpstr>
      <vt:lpstr>Úvod do programovania</vt:lpstr>
      <vt:lpstr>Úvod do programovania</vt:lpstr>
      <vt:lpstr>Paleta COMMON</vt:lpstr>
      <vt:lpstr>Príkaz MOVE – pohyb/zastavenie</vt:lpstr>
      <vt:lpstr>Príkaz RECORD/PLAY</vt:lpstr>
      <vt:lpstr>Príkaz SOUND - zvuk</vt:lpstr>
      <vt:lpstr>Príkazy DISPLAY a WAIT</vt:lpstr>
      <vt:lpstr>Príkaz LOOP - cyklus</vt:lpstr>
      <vt:lpstr>Príkaz SWITCH - vetvenie</vt:lpstr>
      <vt:lpstr>Ovládacie prvky v NXT programe</vt:lpstr>
      <vt:lpstr>Ukážka blokového programu</vt:lpstr>
      <vt:lpstr>Sekvenčná línia, jednovláknová, viacvláknová</vt:lpstr>
      <vt:lpstr>Sekvenčná línia viacvláknová</vt:lpstr>
      <vt:lpstr>Dátové typy</vt:lpstr>
      <vt:lpstr>Príklady jednoduchých programov NXT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Programovanie LEGO robotov</dc:title>
  <dc:creator>Šrenkel</dc:creator>
  <cp:lastModifiedBy>Šrenkel</cp:lastModifiedBy>
  <cp:revision>33</cp:revision>
  <dcterms:created xsi:type="dcterms:W3CDTF">2021-01-12T10:59:31Z</dcterms:created>
  <dcterms:modified xsi:type="dcterms:W3CDTF">2021-04-16T11:33:29Z</dcterms:modified>
</cp:coreProperties>
</file>