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63062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58334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98101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353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881880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362309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68821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16238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13139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3620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3846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3CBF7-CE91-4117-A4B6-C750F6611EB1}" type="datetimeFigureOut">
              <a:rPr lang="sk-SK" smtClean="0"/>
              <a:pPr/>
              <a:t>23. 4. 2018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AC96C-8757-42FB-B40B-DC326ABC9C0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75628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Kombinačné logické obvody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065768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Komparátor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sk-SK" sz="1800" dirty="0"/>
              <a:t>Kombinačný log. obvod, ktorý sa používa na porovnanie dvoch n miestnych dvojkových čísel (slov).</a:t>
            </a:r>
          </a:p>
          <a:p>
            <a:r>
              <a:rPr lang="sk-SK" sz="1800" b="1" u="sng" dirty="0"/>
              <a:t>Paralelný </a:t>
            </a:r>
            <a:r>
              <a:rPr lang="sk-SK" sz="1800" b="1" u="sng" dirty="0" err="1"/>
              <a:t>komparátor</a:t>
            </a:r>
            <a:r>
              <a:rPr lang="sk-SK" sz="1800" b="1" u="sng" dirty="0"/>
              <a:t> zhodnosti</a:t>
            </a:r>
            <a:r>
              <a:rPr lang="sk-SK" sz="1800" b="1" dirty="0"/>
              <a:t> </a:t>
            </a:r>
            <a:r>
              <a:rPr lang="sk-SK" sz="1800" dirty="0"/>
              <a:t>- kombinačný modul, ktorý porovnáva </a:t>
            </a:r>
            <a:r>
              <a:rPr lang="sk-SK" sz="1800" dirty="0" err="1"/>
              <a:t>rovnoľahlé</a:t>
            </a:r>
            <a:r>
              <a:rPr lang="sk-SK" sz="1800" dirty="0"/>
              <a:t> bity dvojko­vých čísel a generuje výstupné hlásenie Z = 1, ak sú všetky bity navzájom zhodné.</a:t>
            </a:r>
          </a:p>
          <a:p>
            <a:r>
              <a:rPr lang="sk-SK" sz="1800" b="1" u="sng" dirty="0"/>
              <a:t>Paralelný </a:t>
            </a:r>
            <a:r>
              <a:rPr lang="sk-SK" sz="1800" b="1" u="sng" dirty="0" err="1"/>
              <a:t>komparátor</a:t>
            </a:r>
            <a:r>
              <a:rPr lang="sk-SK" sz="1800" b="1" u="sng" dirty="0"/>
              <a:t> relatívnej veľkosti</a:t>
            </a:r>
            <a:r>
              <a:rPr lang="sk-SK" sz="1800" b="1" dirty="0"/>
              <a:t> </a:t>
            </a:r>
            <a:r>
              <a:rPr lang="sk-SK" sz="1800" dirty="0"/>
              <a:t>- hodnotový </a:t>
            </a:r>
            <a:r>
              <a:rPr lang="sk-SK" sz="1800" dirty="0" err="1"/>
              <a:t>komparátor</a:t>
            </a:r>
            <a:r>
              <a:rPr lang="sk-SK" sz="1800" dirty="0"/>
              <a:t> - kombinačný modul, ktorý porovnáva absolútnu hodnotu dvojkových čísel a rozhoduje, či sú zhodné (A = B), väčšie (A &gt; B) alebo menšie (A &lt; B</a:t>
            </a:r>
            <a:r>
              <a:rPr lang="sk-SK" sz="1800" dirty="0" smtClean="0"/>
              <a:t>).</a:t>
            </a:r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5055"/>
          <a:stretch/>
        </p:blipFill>
        <p:spPr bwMode="auto">
          <a:xfrm>
            <a:off x="971600" y="3882516"/>
            <a:ext cx="7498961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8153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Sčítačky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400" dirty="0"/>
              <a:t>Kombinačné </a:t>
            </a:r>
            <a:r>
              <a:rPr lang="sk-SK" sz="2400" dirty="0" err="1"/>
              <a:t>aritmeticko</a:t>
            </a:r>
            <a:r>
              <a:rPr lang="sk-SK" sz="2400" dirty="0"/>
              <a:t> – logické moduly, ktoré vykonávajú aritmetickú operáciu : </a:t>
            </a:r>
            <a:r>
              <a:rPr lang="sk-SK" sz="2400" dirty="0" smtClean="0"/>
              <a:t>sčítanie</a:t>
            </a:r>
            <a:r>
              <a:rPr lang="sk-SK" sz="2400" dirty="0"/>
              <a:t>.</a:t>
            </a:r>
          </a:p>
          <a:p>
            <a:r>
              <a:rPr lang="sk-SK" sz="2400" b="1" u="sng" dirty="0" smtClean="0"/>
              <a:t>neúplná </a:t>
            </a:r>
            <a:r>
              <a:rPr lang="sk-SK" sz="2400" b="1" u="sng" dirty="0"/>
              <a:t>sčítačka </a:t>
            </a:r>
            <a:r>
              <a:rPr lang="sk-SK" sz="2400" u="sng" dirty="0"/>
              <a:t>= </a:t>
            </a:r>
            <a:r>
              <a:rPr lang="sk-SK" sz="2400" u="sng" dirty="0" err="1"/>
              <a:t>polsčítačka</a:t>
            </a:r>
            <a:r>
              <a:rPr lang="sk-SK" sz="2400" dirty="0"/>
              <a:t> – realizuje neúplné sčítanie </a:t>
            </a:r>
            <a:r>
              <a:rPr lang="sk-SK" sz="2400" dirty="0" err="1"/>
              <a:t>operandov</a:t>
            </a:r>
            <a:r>
              <a:rPr lang="sk-SK" sz="2400" dirty="0"/>
              <a:t> </a:t>
            </a:r>
            <a:r>
              <a:rPr lang="sk-SK" sz="2400" dirty="0" err="1"/>
              <a:t>A</a:t>
            </a:r>
            <a:r>
              <a:rPr lang="sk-SK" sz="2400" baseline="-25000" dirty="0" err="1"/>
              <a:t>i</a:t>
            </a:r>
            <a:r>
              <a:rPr lang="sk-SK" sz="2400" dirty="0"/>
              <a:t> a B</a:t>
            </a:r>
            <a:r>
              <a:rPr lang="sk-SK" sz="2400" baseline="-25000" dirty="0"/>
              <a:t>i </a:t>
            </a:r>
            <a:r>
              <a:rPr lang="sk-SK" sz="2400" dirty="0"/>
              <a:t>v jednom bite, ale nerešpektuje možnosť prenosu z nižšieho </a:t>
            </a:r>
            <a:r>
              <a:rPr lang="sk-SK" sz="2400" dirty="0" smtClean="0"/>
              <a:t>rádu.</a:t>
            </a:r>
            <a:endParaRPr lang="sk-SK" sz="2400" dirty="0"/>
          </a:p>
          <a:p>
            <a:r>
              <a:rPr lang="sk-SK" sz="2400" b="1" u="sng" dirty="0" smtClean="0"/>
              <a:t>úplná </a:t>
            </a:r>
            <a:r>
              <a:rPr lang="sk-SK" sz="2400" b="1" u="sng" dirty="0"/>
              <a:t>sčítačka</a:t>
            </a:r>
            <a:r>
              <a:rPr lang="sk-SK" sz="2400" b="1" dirty="0"/>
              <a:t> </a:t>
            </a:r>
            <a:r>
              <a:rPr lang="sk-SK" sz="2400" dirty="0"/>
              <a:t>– realizuje dvojkové sčítanie </a:t>
            </a:r>
            <a:r>
              <a:rPr lang="sk-SK" sz="2400" dirty="0" err="1"/>
              <a:t>operandov</a:t>
            </a:r>
            <a:r>
              <a:rPr lang="sk-SK" sz="2400" dirty="0"/>
              <a:t> </a:t>
            </a:r>
            <a:r>
              <a:rPr lang="sk-SK" sz="2400" dirty="0" err="1"/>
              <a:t>A</a:t>
            </a:r>
            <a:r>
              <a:rPr lang="sk-SK" sz="2400" baseline="-25000" dirty="0" err="1"/>
              <a:t>i</a:t>
            </a:r>
            <a:r>
              <a:rPr lang="sk-SK" sz="2400" dirty="0"/>
              <a:t> a B</a:t>
            </a:r>
            <a:r>
              <a:rPr lang="sk-SK" sz="2400" baseline="-25000" dirty="0"/>
              <a:t>i</a:t>
            </a:r>
            <a:r>
              <a:rPr lang="sk-SK" sz="2400" dirty="0"/>
              <a:t> v jednom bite, </a:t>
            </a:r>
            <a:r>
              <a:rPr lang="sk-SK" sz="2400"/>
              <a:t>pričom </a:t>
            </a:r>
            <a:r>
              <a:rPr lang="sk-SK" sz="2400" smtClean="0"/>
              <a:t>rešpektuje </a:t>
            </a:r>
            <a:r>
              <a:rPr lang="sk-SK" sz="2400" dirty="0"/>
              <a:t>možnosť prenosu z nižšieho rádu CI (CARRY IN</a:t>
            </a:r>
            <a:r>
              <a:rPr lang="sk-SK" sz="2400" dirty="0" smtClean="0"/>
              <a:t>).</a:t>
            </a:r>
            <a:endParaRPr lang="sk-SK" sz="2400" dirty="0"/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xmlns="" val="366604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Neúplná sčítačka </a:t>
            </a:r>
            <a:endParaRPr lang="sk-SK" sz="2800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469"/>
          <a:stretch/>
        </p:blipFill>
        <p:spPr bwMode="auto">
          <a:xfrm>
            <a:off x="755576" y="1628800"/>
            <a:ext cx="7619771" cy="297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7570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sk-SK" sz="2800" dirty="0" smtClean="0"/>
              <a:t>Úplná sčítačka</a:t>
            </a:r>
            <a:endParaRPr lang="sk-SK" sz="28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707" r="9886"/>
          <a:stretch/>
        </p:blipFill>
        <p:spPr bwMode="auto">
          <a:xfrm>
            <a:off x="539552" y="1700808"/>
            <a:ext cx="8053023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63787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Obvod parity - generátor parity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sk-SK" sz="1800" b="1" dirty="0"/>
              <a:t>Možnosti </a:t>
            </a:r>
            <a:r>
              <a:rPr lang="sk-SK" sz="1800" b="1" dirty="0" smtClean="0"/>
              <a:t>kontroly údajov:</a:t>
            </a:r>
            <a:endParaRPr lang="sk-SK" sz="1800" b="1" dirty="0"/>
          </a:p>
          <a:p>
            <a:r>
              <a:rPr lang="sk-SK" sz="1800" dirty="0" smtClean="0"/>
              <a:t>pridať </a:t>
            </a:r>
            <a:r>
              <a:rPr lang="sk-SK" sz="1800" dirty="0"/>
              <a:t>ku slabike údajov zvláštny bit pre kontrolu</a:t>
            </a:r>
          </a:p>
          <a:p>
            <a:r>
              <a:rPr lang="sk-SK" sz="1800" dirty="0" smtClean="0"/>
              <a:t>použiť </a:t>
            </a:r>
            <a:r>
              <a:rPr lang="sk-SK" sz="1800" dirty="0"/>
              <a:t>na kódovanie detekčný alebo korekčný </a:t>
            </a:r>
            <a:r>
              <a:rPr lang="sk-SK" sz="1800" dirty="0" smtClean="0"/>
              <a:t>kód</a:t>
            </a:r>
            <a:endParaRPr lang="sk-SK" sz="1800" u="sng" dirty="0"/>
          </a:p>
          <a:p>
            <a:r>
              <a:rPr lang="sk-SK" sz="1800" b="1" u="sng" dirty="0" smtClean="0"/>
              <a:t>Obvod </a:t>
            </a:r>
            <a:r>
              <a:rPr lang="sk-SK" sz="1800" b="1" u="sng" dirty="0"/>
              <a:t>parity</a:t>
            </a:r>
            <a:r>
              <a:rPr lang="sk-SK" sz="1800" b="1" dirty="0"/>
              <a:t> </a:t>
            </a:r>
            <a:r>
              <a:rPr lang="sk-SK" sz="1800" dirty="0"/>
              <a:t>– je taký kombinačný logický obvod, ktorý nejaké dvojkové slovo (napr. číslicu v kóde BCD) doplní paritným bitom tak, že súčet počtu jednotiek v tomto slove je buď párny (párna parita - PP) alebo nepárny (nepárna parita - NP</a:t>
            </a:r>
            <a:r>
              <a:rPr lang="sk-SK" sz="1800" dirty="0" smtClean="0"/>
              <a:t>).</a:t>
            </a:r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732"/>
          <a:stretch/>
        </p:blipFill>
        <p:spPr bwMode="auto">
          <a:xfrm>
            <a:off x="742243" y="3429000"/>
            <a:ext cx="7655317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2955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Kombinačné logické obvody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/>
              <a:t>K</a:t>
            </a:r>
            <a:r>
              <a:rPr lang="sk-SK" sz="2000" dirty="0" smtClean="0"/>
              <a:t>ombinácia </a:t>
            </a:r>
            <a:r>
              <a:rPr lang="sk-SK" sz="2000" dirty="0"/>
              <a:t>na vstupe obvodu jednoznačne definuje kombináciu na výstupe obvodu. Nasledujúci stav na výstupe nezávisí od stavu </a:t>
            </a:r>
            <a:r>
              <a:rPr lang="sk-SK" sz="2000" dirty="0" smtClean="0"/>
              <a:t>predchádzajúceho.</a:t>
            </a:r>
          </a:p>
          <a:p>
            <a:r>
              <a:rPr lang="sk-SK" sz="2000" b="1" dirty="0" smtClean="0"/>
              <a:t>Druhy kombinačných logických obvodov:</a:t>
            </a:r>
          </a:p>
          <a:p>
            <a:r>
              <a:rPr lang="sk-SK" sz="2000" dirty="0"/>
              <a:t>prevodník, </a:t>
            </a:r>
            <a:endParaRPr lang="sk-SK" sz="2000" dirty="0" smtClean="0"/>
          </a:p>
          <a:p>
            <a:r>
              <a:rPr lang="sk-SK" sz="2000" dirty="0" err="1" smtClean="0"/>
              <a:t>kóder</a:t>
            </a:r>
            <a:r>
              <a:rPr lang="sk-SK" sz="2000" dirty="0"/>
              <a:t>, </a:t>
            </a:r>
            <a:r>
              <a:rPr lang="sk-SK" sz="2000" dirty="0" err="1"/>
              <a:t>dekóder</a:t>
            </a:r>
            <a:r>
              <a:rPr lang="sk-SK" sz="2000" dirty="0"/>
              <a:t>, </a:t>
            </a:r>
            <a:endParaRPr lang="sk-SK" sz="2000" dirty="0" smtClean="0"/>
          </a:p>
          <a:p>
            <a:r>
              <a:rPr lang="sk-SK" sz="2000" dirty="0" err="1" smtClean="0"/>
              <a:t>multi­plexor</a:t>
            </a:r>
            <a:r>
              <a:rPr lang="sk-SK" sz="2000" dirty="0"/>
              <a:t>, </a:t>
            </a:r>
            <a:r>
              <a:rPr lang="sk-SK" sz="2000" dirty="0" err="1"/>
              <a:t>de­multiplexor</a:t>
            </a:r>
            <a:r>
              <a:rPr lang="sk-SK" sz="2000" dirty="0"/>
              <a:t>, </a:t>
            </a:r>
            <a:endParaRPr lang="sk-SK" sz="2000" dirty="0" smtClean="0"/>
          </a:p>
          <a:p>
            <a:r>
              <a:rPr lang="sk-SK" sz="2000" dirty="0" err="1" smtClean="0"/>
              <a:t>komparátor</a:t>
            </a:r>
            <a:r>
              <a:rPr lang="sk-SK" sz="2000" dirty="0"/>
              <a:t>, sčítačku </a:t>
            </a:r>
          </a:p>
          <a:p>
            <a:r>
              <a:rPr lang="sk-SK" sz="2000" dirty="0" smtClean="0"/>
              <a:t>obvody </a:t>
            </a:r>
            <a:r>
              <a:rPr lang="sk-SK" sz="2000" dirty="0"/>
              <a:t>zabezpečujúce prenos údajov</a:t>
            </a:r>
          </a:p>
        </p:txBody>
      </p:sp>
    </p:spTree>
    <p:extLst>
      <p:ext uri="{BB962C8B-B14F-4D97-AF65-F5344CB8AC3E}">
        <p14:creationId xmlns:p14="http://schemas.microsoft.com/office/powerpoint/2010/main" xmlns="" val="98609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Kódovanie, dekódovanie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k-SK" sz="2000" b="1" u="sng" dirty="0" smtClean="0"/>
              <a:t>Kódovanie</a:t>
            </a:r>
            <a:endParaRPr lang="sk-SK" sz="2000" b="1" dirty="0" smtClean="0"/>
          </a:p>
          <a:p>
            <a:r>
              <a:rPr lang="sk-SK" sz="2000" dirty="0" smtClean="0"/>
              <a:t>predstavuje </a:t>
            </a:r>
            <a:r>
              <a:rPr lang="sk-SK" sz="2000" dirty="0"/>
              <a:t>spôsob priradenia významu určitému súboru symbolov inému súboru symbolov podľa vopred stanovených pravidiel   </a:t>
            </a:r>
          </a:p>
          <a:p>
            <a:r>
              <a:rPr lang="sk-SK" sz="2000" b="1" u="sng" dirty="0" smtClean="0"/>
              <a:t>Dekódovanie</a:t>
            </a:r>
            <a:endParaRPr lang="sk-SK" sz="2000" dirty="0" smtClean="0"/>
          </a:p>
          <a:p>
            <a:r>
              <a:rPr lang="sk-SK" sz="2000" dirty="0" smtClean="0"/>
              <a:t>opak </a:t>
            </a:r>
            <a:r>
              <a:rPr lang="sk-SK" sz="2000" dirty="0"/>
              <a:t>kódovania</a:t>
            </a:r>
          </a:p>
          <a:p>
            <a:r>
              <a:rPr lang="sk-SK" sz="2000" dirty="0" smtClean="0"/>
              <a:t>obnovenie </a:t>
            </a:r>
            <a:r>
              <a:rPr lang="sk-SK" sz="2000" dirty="0"/>
              <a:t>pôvodného súboru symbolov zo zakódovaného podľa pravidiel kódo­vania</a:t>
            </a:r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xmlns="" val="11858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smtClean="0"/>
              <a:t>Prevodník kódu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u="sng" dirty="0"/>
              <a:t>Prevodník kódu</a:t>
            </a:r>
            <a:r>
              <a:rPr lang="sk-SK" sz="2000" dirty="0"/>
              <a:t> – konvertor X/Y – je modul, ktorý sa používa na prevod údajov z kódu X do kódu Y</a:t>
            </a:r>
          </a:p>
          <a:p>
            <a:pPr marL="0" indent="0">
              <a:buNone/>
            </a:pPr>
            <a:endParaRPr lang="sk-SK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2569" y="2276872"/>
            <a:ext cx="1364729" cy="131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5207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Kóder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sk-SK" sz="2000" dirty="0" smtClean="0"/>
              <a:t>Je kombinačný </a:t>
            </a:r>
            <a:r>
              <a:rPr lang="sk-SK" sz="2000" dirty="0"/>
              <a:t>modul, ktorý generuje výstupný kód – adresu zodpovedajúcu vybranému aktívnemu vstupu (aktívny je len 1 z 2</a:t>
            </a:r>
            <a:r>
              <a:rPr lang="sk-SK" sz="2000" baseline="30000" dirty="0"/>
              <a:t>n</a:t>
            </a:r>
            <a:r>
              <a:rPr lang="sk-SK" sz="2000" dirty="0"/>
              <a:t> vstupov – je to prevodník kódu „1 z N“ do </a:t>
            </a:r>
            <a:r>
              <a:rPr lang="sk-SK" sz="2000" dirty="0" smtClean="0"/>
              <a:t>niektorého </a:t>
            </a:r>
            <a:r>
              <a:rPr lang="sk-SK" sz="2000" dirty="0"/>
              <a:t>desiatkového alebo binárneho kódu</a:t>
            </a:r>
            <a:r>
              <a:rPr lang="sk-SK" sz="2000" dirty="0" smtClean="0"/>
              <a:t>).</a:t>
            </a:r>
          </a:p>
          <a:p>
            <a:endParaRPr lang="sk-SK" sz="2000" dirty="0" smtClean="0"/>
          </a:p>
          <a:p>
            <a:r>
              <a:rPr lang="sk-SK" sz="2000" b="1" dirty="0" err="1" smtClean="0"/>
              <a:t>Kóder</a:t>
            </a:r>
            <a:r>
              <a:rPr lang="sk-SK" sz="2000" b="1" dirty="0" smtClean="0"/>
              <a:t> tlačidiel 0 – 3</a:t>
            </a:r>
          </a:p>
          <a:p>
            <a:endParaRPr lang="sk-SK" sz="1800" dirty="0"/>
          </a:p>
          <a:p>
            <a:pPr marL="0" indent="0">
              <a:buNone/>
            </a:pPr>
            <a:endParaRPr lang="sk-SK" sz="1800" dirty="0" smtClean="0"/>
          </a:p>
          <a:p>
            <a:endParaRPr lang="sk-SK" sz="1800" dirty="0"/>
          </a:p>
          <a:p>
            <a:endParaRPr lang="sk-SK" sz="1800" dirty="0" smtClean="0"/>
          </a:p>
          <a:p>
            <a:endParaRPr lang="sk-SK" sz="1800" dirty="0"/>
          </a:p>
          <a:p>
            <a:endParaRPr lang="sk-SK" sz="1800" dirty="0" smtClean="0"/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8022" y="3429000"/>
            <a:ext cx="1490776" cy="1876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1581"/>
          <a:stretch/>
        </p:blipFill>
        <p:spPr bwMode="auto">
          <a:xfrm>
            <a:off x="3284239" y="3398376"/>
            <a:ext cx="5335223" cy="187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1718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Dekóder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dirty="0"/>
              <a:t>Dekodér je  kombinačný obvod, ktorý z 2</a:t>
            </a:r>
            <a:r>
              <a:rPr lang="sk-SK" sz="2000" baseline="30000" dirty="0"/>
              <a:t>n</a:t>
            </a:r>
            <a:r>
              <a:rPr lang="sk-SK" sz="2000" dirty="0"/>
              <a:t> možných výstupov Q0- Q3 aktivuje len ten, ktorý je určený adresou A,B. (</a:t>
            </a:r>
            <a:r>
              <a:rPr lang="sk-SK" sz="2000" b="1" i="1" dirty="0"/>
              <a:t>n</a:t>
            </a:r>
            <a:r>
              <a:rPr lang="sk-SK" sz="2000" dirty="0"/>
              <a:t> - počet adresných vodičov)</a:t>
            </a:r>
          </a:p>
          <a:p>
            <a:r>
              <a:rPr lang="sk-SK" sz="2000" dirty="0" err="1"/>
              <a:t>Dekóder</a:t>
            </a:r>
            <a:r>
              <a:rPr lang="sk-SK" sz="2000" dirty="0"/>
              <a:t> realizuje prevod z </a:t>
            </a:r>
            <a:r>
              <a:rPr lang="sk-SK" sz="2000" dirty="0" smtClean="0"/>
              <a:t>dvojkovej </a:t>
            </a:r>
            <a:r>
              <a:rPr lang="sk-SK" sz="2000" dirty="0"/>
              <a:t>do desiatkovej sústavy (BCD/1 z N</a:t>
            </a:r>
            <a:r>
              <a:rPr lang="sk-SK" sz="2000" dirty="0" smtClean="0"/>
              <a:t>).</a:t>
            </a:r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endParaRPr lang="sk-SK" sz="1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6619" y="2854931"/>
            <a:ext cx="1695181" cy="187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8076" t="54250"/>
          <a:stretch/>
        </p:blipFill>
        <p:spPr bwMode="auto">
          <a:xfrm>
            <a:off x="3352686" y="2854930"/>
            <a:ext cx="4487501" cy="1798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5851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Multiplexor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sk-SK" sz="1800" dirty="0"/>
              <a:t>Je kombinačný prepínací modul, ktorý má 2</a:t>
            </a:r>
            <a:r>
              <a:rPr lang="sk-SK" sz="1800" baseline="30000" dirty="0"/>
              <a:t>n</a:t>
            </a:r>
            <a:r>
              <a:rPr lang="sk-SK" sz="1800" dirty="0"/>
              <a:t> údajových vstupov a jeden výstup. Na výstup sa prenesú údaje z toho vstupu, ktorého adresa prikazuje kombinácia n príkazových vstupov t.j. adresa určuje, z ktorého vstupu sa prenesú údaje na jediný údajový výstup</a:t>
            </a:r>
            <a:r>
              <a:rPr lang="sk-SK" sz="1800" dirty="0" smtClean="0"/>
              <a:t>.</a:t>
            </a:r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 smtClean="0"/>
          </a:p>
          <a:p>
            <a:pPr marL="0" indent="0">
              <a:buNone/>
            </a:pPr>
            <a:endParaRPr lang="sk-SK" sz="1800" dirty="0"/>
          </a:p>
        </p:txBody>
      </p:sp>
      <p:pic>
        <p:nvPicPr>
          <p:cNvPr id="4" name="Obrázok 2" descr="C:\Users\a\Desktop\Upravene obrazky\MX.png"/>
          <p:cNvPicPr/>
          <p:nvPr/>
        </p:nvPicPr>
        <p:blipFill>
          <a:blip r:embed="rId2" cstate="print"/>
          <a:srcRect l="10476" t="7510"/>
          <a:stretch>
            <a:fillRect/>
          </a:stretch>
        </p:blipFill>
        <p:spPr bwMode="auto">
          <a:xfrm>
            <a:off x="2843808" y="2445890"/>
            <a:ext cx="1327075" cy="167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4884"/>
          <a:stretch/>
        </p:blipFill>
        <p:spPr bwMode="auto">
          <a:xfrm>
            <a:off x="5292080" y="2430785"/>
            <a:ext cx="2139623" cy="1705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163"/>
          <a:stretch/>
        </p:blipFill>
        <p:spPr bwMode="auto">
          <a:xfrm>
            <a:off x="1835695" y="4509120"/>
            <a:ext cx="4209999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6024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Multiplexor</a:t>
            </a:r>
            <a:r>
              <a:rPr lang="sk-SK" sz="2800" dirty="0" smtClean="0"/>
              <a:t> – popis, využitie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sk-SK" sz="2000" b="1" u="sng" dirty="0"/>
              <a:t>Povelový synchronizačný vstup S</a:t>
            </a:r>
            <a:r>
              <a:rPr lang="sk-SK" sz="2000" dirty="0"/>
              <a:t> sa používa na výber modulu z viacerých modulov, alebo na potvrdenie platnosti údajov. </a:t>
            </a:r>
          </a:p>
          <a:p>
            <a:r>
              <a:rPr lang="sk-SK" sz="2000" b="1" u="sng" dirty="0" err="1"/>
              <a:t>Multiplexorový</a:t>
            </a:r>
            <a:r>
              <a:rPr lang="sk-SK" sz="2000" b="1" u="sng" dirty="0"/>
              <a:t> strom</a:t>
            </a:r>
            <a:r>
              <a:rPr lang="sk-SK" sz="2000" b="1" dirty="0"/>
              <a:t> </a:t>
            </a:r>
            <a:r>
              <a:rPr lang="sk-SK" sz="2000" dirty="0"/>
              <a:t>názov štruktúry na rozširovanie počtu prepínaných údajových vstupov napr. MX 64/1 =  9 x MX 8/1 vo dvoch stupňoch.</a:t>
            </a:r>
          </a:p>
          <a:p>
            <a:r>
              <a:rPr lang="sk-SK" sz="2000" dirty="0"/>
              <a:t> </a:t>
            </a:r>
          </a:p>
          <a:p>
            <a:r>
              <a:rPr lang="sk-SK" sz="2000" b="1" dirty="0" smtClean="0"/>
              <a:t>Využitie</a:t>
            </a:r>
            <a:r>
              <a:rPr lang="sk-SK" sz="2000" b="1" dirty="0"/>
              <a:t> </a:t>
            </a:r>
            <a:r>
              <a:rPr lang="sk-SK" sz="2000" b="1" dirty="0" err="1" smtClean="0"/>
              <a:t>multiplexora</a:t>
            </a:r>
            <a:r>
              <a:rPr lang="sk-SK" sz="2000" b="1" dirty="0" smtClean="0"/>
              <a:t>:</a:t>
            </a:r>
          </a:p>
          <a:p>
            <a:r>
              <a:rPr lang="sk-SK" sz="2000" dirty="0" smtClean="0"/>
              <a:t>prepínanie údajov,</a:t>
            </a:r>
            <a:endParaRPr lang="sk-SK" sz="2000" dirty="0"/>
          </a:p>
          <a:p>
            <a:r>
              <a:rPr lang="sk-SK" sz="2000" dirty="0" smtClean="0"/>
              <a:t>prevod </a:t>
            </a:r>
            <a:r>
              <a:rPr lang="sk-SK" sz="2000" dirty="0"/>
              <a:t>paralelných údajov na </a:t>
            </a:r>
            <a:r>
              <a:rPr lang="sk-SK" sz="2000" dirty="0" smtClean="0"/>
              <a:t>sériové.</a:t>
            </a:r>
            <a:endParaRPr lang="sk-SK" sz="2000" dirty="0"/>
          </a:p>
          <a:p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xmlns="" val="5677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sk-SK" sz="2800" dirty="0" err="1" smtClean="0"/>
              <a:t>Demultiplexor</a:t>
            </a:r>
            <a:endParaRPr lang="sk-SK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sk-SK" sz="1800" dirty="0" smtClean="0"/>
              <a:t>Je to kombinačný prepínací modul, ktorý </a:t>
            </a:r>
            <a:r>
              <a:rPr lang="sk-SK" sz="1800" dirty="0"/>
              <a:t>umožňuje spojenie jediného údajového vstupu na je­den z 2</a:t>
            </a:r>
            <a:r>
              <a:rPr lang="sk-SK" sz="1800" baseline="30000" dirty="0"/>
              <a:t>n</a:t>
            </a:r>
            <a:r>
              <a:rPr lang="sk-SK" sz="1800" dirty="0"/>
              <a:t>  údajových výstupov. Adresu výstupu určuje kombinácia n príkazových </a:t>
            </a:r>
            <a:r>
              <a:rPr lang="sk-SK" sz="1800" dirty="0" smtClean="0"/>
              <a:t>vstupov.</a:t>
            </a:r>
          </a:p>
          <a:p>
            <a:endParaRPr lang="sk-SK" sz="1800" dirty="0"/>
          </a:p>
          <a:p>
            <a:endParaRPr lang="sk-SK" sz="1800" dirty="0" smtClean="0"/>
          </a:p>
          <a:p>
            <a:endParaRPr lang="sk-SK" sz="1800" dirty="0"/>
          </a:p>
          <a:p>
            <a:endParaRPr lang="sk-SK" sz="1800" dirty="0" smtClean="0"/>
          </a:p>
          <a:p>
            <a:endParaRPr lang="sk-SK" sz="1800" dirty="0" smtClean="0"/>
          </a:p>
          <a:p>
            <a:pPr marL="0" indent="0">
              <a:buNone/>
            </a:pPr>
            <a:endParaRPr lang="sk-SK" sz="1800" b="1" dirty="0" smtClean="0"/>
          </a:p>
          <a:p>
            <a:pPr marL="0" indent="0">
              <a:buNone/>
            </a:pPr>
            <a:endParaRPr lang="sk-SK" sz="1800" b="1" dirty="0"/>
          </a:p>
          <a:p>
            <a:endParaRPr lang="sk-SK" sz="1800" b="1" dirty="0" smtClean="0"/>
          </a:p>
          <a:p>
            <a:endParaRPr lang="sk-SK" sz="1800" b="1" dirty="0"/>
          </a:p>
          <a:p>
            <a:r>
              <a:rPr lang="sk-SK" sz="1800" b="1" dirty="0" smtClean="0"/>
              <a:t>Využitie</a:t>
            </a:r>
            <a:r>
              <a:rPr lang="sk-SK" sz="1800" b="1" dirty="0"/>
              <a:t>: </a:t>
            </a:r>
            <a:endParaRPr lang="sk-SK" sz="1800" b="1" dirty="0" smtClean="0"/>
          </a:p>
          <a:p>
            <a:r>
              <a:rPr lang="sk-SK" sz="1800" dirty="0" smtClean="0"/>
              <a:t>prepínanie </a:t>
            </a:r>
            <a:r>
              <a:rPr lang="sk-SK" sz="1800" dirty="0"/>
              <a:t>údajov (výstupov)</a:t>
            </a:r>
          </a:p>
          <a:p>
            <a:r>
              <a:rPr lang="sk-SK" sz="1800" dirty="0" smtClean="0"/>
              <a:t>prevod </a:t>
            </a:r>
            <a:r>
              <a:rPr lang="sk-SK" sz="1800" dirty="0"/>
              <a:t>sériových údajov na paralelné</a:t>
            </a:r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</p:txBody>
      </p:sp>
      <p:pic>
        <p:nvPicPr>
          <p:cNvPr id="3135" name="Picture 6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2899" r="48120"/>
          <a:stretch/>
        </p:blipFill>
        <p:spPr bwMode="auto">
          <a:xfrm>
            <a:off x="1866151" y="2060848"/>
            <a:ext cx="3366051" cy="170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36" name="Picture 6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3373" r="8516"/>
          <a:stretch/>
        </p:blipFill>
        <p:spPr bwMode="auto">
          <a:xfrm>
            <a:off x="4283968" y="4149080"/>
            <a:ext cx="3473204" cy="128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37" name="Picture 6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250404"/>
            <a:ext cx="1296144" cy="1670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2907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266</Words>
  <Application>Microsoft Office PowerPoint</Application>
  <PresentationFormat>Prezentácia na obrazovke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Motiv systému Office</vt:lpstr>
      <vt:lpstr>Kombinačné logické obvody</vt:lpstr>
      <vt:lpstr>Kombinačné logické obvody</vt:lpstr>
      <vt:lpstr>Kódovanie, dekódovanie</vt:lpstr>
      <vt:lpstr>Prevodník kódu</vt:lpstr>
      <vt:lpstr>Kóder</vt:lpstr>
      <vt:lpstr>Dekóder</vt:lpstr>
      <vt:lpstr>Multiplexor</vt:lpstr>
      <vt:lpstr>Multiplexor – popis, využitie</vt:lpstr>
      <vt:lpstr>Demultiplexor</vt:lpstr>
      <vt:lpstr>Komparátor</vt:lpstr>
      <vt:lpstr>Sčítačky</vt:lpstr>
      <vt:lpstr>Neúplná sčítačka </vt:lpstr>
      <vt:lpstr>Úplná sčítačka</vt:lpstr>
      <vt:lpstr>Obvod parity - generátor parity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Kombinačné logické obvody</dc:title>
  <dc:creator>Šrenkel</dc:creator>
  <cp:lastModifiedBy>srenkel</cp:lastModifiedBy>
  <cp:revision>18</cp:revision>
  <dcterms:created xsi:type="dcterms:W3CDTF">2018-01-09T08:19:51Z</dcterms:created>
  <dcterms:modified xsi:type="dcterms:W3CDTF">2018-04-23T08:52:02Z</dcterms:modified>
</cp:coreProperties>
</file>