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63" r:id="rId15"/>
    <p:sldId id="272" r:id="rId16"/>
    <p:sldId id="273" r:id="rId17"/>
    <p:sldId id="274" r:id="rId18"/>
    <p:sldId id="264" r:id="rId19"/>
    <p:sldId id="265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50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79261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818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04979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34156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824730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43419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51630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315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08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842570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111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FFE813-DA0A-4375-988F-CDE940D94926}" type="datetimeFigureOut">
              <a:rPr lang="sk-SK" smtClean="0"/>
              <a:t>11.11.2020</a:t>
            </a:fld>
            <a:endParaRPr lang="sk-SK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E771F-B17D-4E4F-BFFD-6CF1E07E77C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40487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7" Type="http://schemas.openxmlformats.org/officeDocument/2006/relationships/image" Target="../media/image13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 smtClean="0"/>
              <a:t>Automatizácia</a:t>
            </a: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 smtClean="0"/>
              <a:t>PLC automaty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803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Akčné členy a pohony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2000" dirty="0" err="1" smtClean="0"/>
              <a:t>Bistabilný</a:t>
            </a:r>
            <a:r>
              <a:rPr lang="sk-SK" sz="2000" dirty="0" smtClean="0"/>
              <a:t> elektropneumatický rozvádzač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dirty="0" err="1" smtClean="0"/>
              <a:t>Monostabilný</a:t>
            </a:r>
            <a:r>
              <a:rPr lang="sk-SK" sz="2000" dirty="0" smtClean="0"/>
              <a:t> elektropneumatický rozvádzač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59246"/>
            <a:ext cx="2520280" cy="1591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586628"/>
            <a:ext cx="1789559" cy="1736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32361"/>
            <a:ext cx="2552909" cy="171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026" y="4058829"/>
            <a:ext cx="166687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484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Akčné členy a pohony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Pohony – spínanie a riadenie zriedkavo priamo, častejšie cez medzičlánok, stýkač, frekvenčný menič.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dirty="0" smtClean="0"/>
              <a:t>Patria tu krokové motory, lineárne motory, jednosmerné resp. striedavé motory.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6181"/>
            <a:ext cx="14763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132856"/>
            <a:ext cx="18573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2268252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1800200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4761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Programové prostredie TIA </a:t>
            </a:r>
            <a:r>
              <a:rPr lang="sk-SK" sz="2800" dirty="0" err="1" smtClean="0"/>
              <a:t>Portal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256584"/>
          </a:xfrm>
        </p:spPr>
        <p:txBody>
          <a:bodyPr>
            <a:normAutofit/>
          </a:bodyPr>
          <a:lstStyle/>
          <a:p>
            <a:r>
              <a:rPr lang="sk-SK" sz="1800" dirty="0"/>
              <a:t>Pri programovaní úloh pre PLC sa využíva vývojové prostredie </a:t>
            </a:r>
            <a:r>
              <a:rPr lang="sk-SK" sz="1800" dirty="0" smtClean="0"/>
              <a:t>TIA </a:t>
            </a:r>
            <a:r>
              <a:rPr lang="sk-SK" sz="1800" dirty="0" err="1" smtClean="0"/>
              <a:t>Portal</a:t>
            </a:r>
            <a:r>
              <a:rPr lang="sk-SK" sz="1800" dirty="0" smtClean="0"/>
              <a:t> (v našom prípade TIA </a:t>
            </a:r>
            <a:r>
              <a:rPr lang="sk-SK" sz="1800" dirty="0" err="1" smtClean="0"/>
              <a:t>Portal</a:t>
            </a:r>
            <a:r>
              <a:rPr lang="sk-SK" sz="1800" dirty="0" smtClean="0"/>
              <a:t> V13) na </a:t>
            </a:r>
            <a:r>
              <a:rPr lang="sk-SK" sz="1800" dirty="0"/>
              <a:t>osobnom počítači s operačným systémom Windows. </a:t>
            </a:r>
            <a:endParaRPr lang="sk-SK" sz="1800" dirty="0" smtClean="0"/>
          </a:p>
          <a:p>
            <a:r>
              <a:rPr lang="sk-SK" sz="1800" dirty="0" smtClean="0"/>
              <a:t>Po </a:t>
            </a:r>
            <a:r>
              <a:rPr lang="sk-SK" sz="1800" dirty="0"/>
              <a:t>odladení programu sa tento cez </a:t>
            </a:r>
            <a:r>
              <a:rPr lang="sk-SK" sz="1800" dirty="0" err="1" smtClean="0"/>
              <a:t>ethernetový</a:t>
            </a:r>
            <a:r>
              <a:rPr lang="sk-SK" sz="1800" dirty="0" smtClean="0"/>
              <a:t> kábel </a:t>
            </a:r>
            <a:r>
              <a:rPr lang="sk-SK" sz="1800" dirty="0"/>
              <a:t>posiela do pamäti PLC. </a:t>
            </a:r>
            <a:endParaRPr lang="sk-SK" sz="1800" dirty="0" smtClean="0"/>
          </a:p>
          <a:p>
            <a:r>
              <a:rPr lang="sk-SK" sz="1800" dirty="0" smtClean="0"/>
              <a:t>Po </a:t>
            </a:r>
            <a:r>
              <a:rPr lang="sk-SK" sz="1800" dirty="0"/>
              <a:t>odpojení kábla zostáva v pamäti PLC až po vloženie </a:t>
            </a:r>
            <a:r>
              <a:rPr lang="sk-SK" sz="1800" dirty="0" smtClean="0"/>
              <a:t>nového programu</a:t>
            </a:r>
            <a:r>
              <a:rPr lang="sk-SK" sz="1800" dirty="0"/>
              <a:t>. </a:t>
            </a:r>
            <a:endParaRPr lang="sk-SK" sz="1800" dirty="0" smtClean="0"/>
          </a:p>
          <a:p>
            <a:r>
              <a:rPr lang="sk-SK" sz="1800" dirty="0" smtClean="0"/>
              <a:t>Samotná </a:t>
            </a:r>
            <a:r>
              <a:rPr lang="sk-SK" sz="1800" dirty="0"/>
              <a:t>činnosť PLC pri vykonávaní programu je následne autonómna</a:t>
            </a:r>
            <a:r>
              <a:rPr lang="sk-SK" sz="1800" dirty="0" smtClean="0"/>
              <a:t>.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708920"/>
            <a:ext cx="640071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492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Možnosti písania programu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sk-SK" sz="2000" b="1" dirty="0"/>
              <a:t>STL</a:t>
            </a:r>
            <a:r>
              <a:rPr lang="sk-SK" sz="2000" dirty="0"/>
              <a:t> – </a:t>
            </a:r>
            <a:r>
              <a:rPr lang="sk-SK" sz="2000" dirty="0" err="1"/>
              <a:t>Statement</a:t>
            </a:r>
            <a:r>
              <a:rPr lang="sk-SK" sz="2000" dirty="0"/>
              <a:t> </a:t>
            </a:r>
            <a:r>
              <a:rPr lang="sk-SK" sz="2000" dirty="0" err="1"/>
              <a:t>Logic</a:t>
            </a:r>
            <a:r>
              <a:rPr lang="sk-SK" sz="2000" dirty="0"/>
              <a:t>, program má alfanumerický zápis inštrukcií a </a:t>
            </a:r>
            <a:r>
              <a:rPr lang="sk-SK" sz="2000" dirty="0" err="1"/>
              <a:t>operandov</a:t>
            </a:r>
            <a:r>
              <a:rPr lang="sk-SK" sz="2000" dirty="0"/>
              <a:t>, spôsob </a:t>
            </a:r>
            <a:r>
              <a:rPr lang="sk-SK" sz="2000" dirty="0" smtClean="0"/>
              <a:t>zápisu sa </a:t>
            </a:r>
            <a:r>
              <a:rPr lang="sk-SK" sz="2000" dirty="0"/>
              <a:t>podobá programovaniu v </a:t>
            </a:r>
            <a:r>
              <a:rPr lang="sk-SK" sz="2000" dirty="0" err="1"/>
              <a:t>assembleri</a:t>
            </a:r>
            <a:r>
              <a:rPr lang="sk-SK" sz="2000" dirty="0" smtClean="0"/>
              <a:t>.</a:t>
            </a:r>
          </a:p>
          <a:p>
            <a:r>
              <a:rPr lang="sk-SK" sz="2000" b="1" dirty="0"/>
              <a:t>LAD</a:t>
            </a:r>
            <a:r>
              <a:rPr lang="sk-SK" sz="2000" dirty="0"/>
              <a:t> – </a:t>
            </a:r>
            <a:r>
              <a:rPr lang="sk-SK" sz="2000" dirty="0" err="1"/>
              <a:t>Ladder</a:t>
            </a:r>
            <a:r>
              <a:rPr lang="sk-SK" sz="2000" dirty="0"/>
              <a:t> Diagram, program je tvorený graficky znázornenými inštrukciami, napr. </a:t>
            </a:r>
            <a:r>
              <a:rPr lang="sk-SK" sz="2000" dirty="0" smtClean="0"/>
              <a:t>spínačmi, časovačmi </a:t>
            </a:r>
            <a:r>
              <a:rPr lang="sk-SK" sz="2000" dirty="0"/>
              <a:t>a pod. V podstate sa jedná o určitú analógiu s kontaktnými </a:t>
            </a:r>
            <a:r>
              <a:rPr lang="sk-SK" sz="2000" dirty="0" smtClean="0"/>
              <a:t>schémami.</a:t>
            </a:r>
          </a:p>
          <a:p>
            <a:r>
              <a:rPr lang="sk-SK" sz="2000" b="1" dirty="0"/>
              <a:t>FBD</a:t>
            </a:r>
            <a:r>
              <a:rPr lang="sk-SK" sz="2000" dirty="0"/>
              <a:t> – </a:t>
            </a:r>
            <a:r>
              <a:rPr lang="sk-SK" sz="2000" dirty="0" err="1"/>
              <a:t>Function</a:t>
            </a:r>
            <a:r>
              <a:rPr lang="sk-SK" sz="2000" dirty="0"/>
              <a:t> </a:t>
            </a:r>
            <a:r>
              <a:rPr lang="sk-SK" sz="2000" dirty="0" err="1"/>
              <a:t>Block</a:t>
            </a:r>
            <a:r>
              <a:rPr lang="sk-SK" sz="2000" dirty="0"/>
              <a:t> Diagram, prepis inštrukcií sa podobá na elektrickú schému </a:t>
            </a:r>
            <a:r>
              <a:rPr lang="sk-SK" sz="2000" dirty="0" smtClean="0"/>
              <a:t>tvorenú elektronickými súčiastkami </a:t>
            </a:r>
            <a:r>
              <a:rPr lang="sk-SK" sz="2000" dirty="0"/>
              <a:t>– logickými členmi a podobne. Tiež je možné akoby </a:t>
            </a:r>
            <a:r>
              <a:rPr lang="sk-SK" sz="2000" dirty="0" err="1"/>
              <a:t>odsledovať</a:t>
            </a:r>
            <a:r>
              <a:rPr lang="sk-SK" sz="2000" dirty="0"/>
              <a:t> </a:t>
            </a:r>
            <a:r>
              <a:rPr lang="sk-SK" sz="2000" dirty="0" smtClean="0"/>
              <a:t>tok informácie </a:t>
            </a:r>
            <a:r>
              <a:rPr lang="sk-SK" sz="2000" dirty="0"/>
              <a:t>cez jednotlivé bloky – inštrukcie programu.</a:t>
            </a:r>
          </a:p>
        </p:txBody>
      </p:sp>
    </p:spTree>
    <p:extLst>
      <p:ext uri="{BB962C8B-B14F-4D97-AF65-F5344CB8AC3E}">
        <p14:creationId xmlns:p14="http://schemas.microsoft.com/office/powerpoint/2010/main" val="3560700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Základné inštrukcie používané v PLC automatoch</a:t>
            </a:r>
            <a:endParaRPr lang="sk-SK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76864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7060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Základné inštrukcie bitovej logiky</a:t>
            </a:r>
            <a:endParaRPr lang="sk-SK" sz="28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4785395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Vstupy, vstupné podmienky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4785395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Význam</a:t>
            </a:r>
          </a:p>
          <a:p>
            <a:r>
              <a:rPr lang="sk-SK" sz="2000" dirty="0" smtClean="0"/>
              <a:t>Kontakt v </a:t>
            </a:r>
            <a:r>
              <a:rPr lang="sk-SK" sz="2000" dirty="0" err="1" smtClean="0"/>
              <a:t>kľude</a:t>
            </a:r>
            <a:r>
              <a:rPr lang="sk-SK" sz="2000" dirty="0" smtClean="0"/>
              <a:t> rozopnutý, aktiváciou sa zopne</a:t>
            </a:r>
          </a:p>
          <a:p>
            <a:endParaRPr lang="sk-SK" sz="2000" dirty="0"/>
          </a:p>
          <a:p>
            <a:r>
              <a:rPr lang="sk-SK" sz="2000" dirty="0" smtClean="0"/>
              <a:t>Kontakt v </a:t>
            </a:r>
            <a:r>
              <a:rPr lang="sk-SK" sz="2000" dirty="0" err="1" smtClean="0"/>
              <a:t>kľude</a:t>
            </a:r>
            <a:r>
              <a:rPr lang="sk-SK" sz="2000" dirty="0" smtClean="0"/>
              <a:t> zopnutý, aktiváciou sa rozopne</a:t>
            </a:r>
          </a:p>
          <a:p>
            <a:endParaRPr lang="sk-SK" sz="2000" dirty="0"/>
          </a:p>
          <a:p>
            <a:r>
              <a:rPr lang="sk-SK" sz="2000" dirty="0" smtClean="0"/>
              <a:t>Negácia logickej úrovne za inštrukciou</a:t>
            </a:r>
            <a:endParaRPr lang="sk-SK" sz="20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04" y="1872456"/>
            <a:ext cx="1202894" cy="62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426" y="2780928"/>
            <a:ext cx="1159451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804" y="3789038"/>
            <a:ext cx="1289366" cy="729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692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Základné inštrukcie bitovej logiky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Výstupy, výstupné podmienky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sk-SK" sz="2000" b="1" dirty="0" smtClean="0"/>
              <a:t>Význam</a:t>
            </a:r>
          </a:p>
          <a:p>
            <a:r>
              <a:rPr lang="sk-SK" sz="2000" dirty="0" smtClean="0"/>
              <a:t>Výstup</a:t>
            </a:r>
            <a:r>
              <a:rPr lang="sk-SK" sz="2000" dirty="0"/>
              <a:t>, ktorý je zopnutý iba počas trvania (platnosti) </a:t>
            </a:r>
            <a:r>
              <a:rPr lang="sk-SK" sz="2000" dirty="0" smtClean="0"/>
              <a:t>logickej podmienky</a:t>
            </a:r>
          </a:p>
          <a:p>
            <a:endParaRPr lang="sk-SK" sz="2000" dirty="0"/>
          </a:p>
          <a:p>
            <a:r>
              <a:rPr lang="sk-SK" sz="2000" dirty="0"/>
              <a:t>Výstup, ktorý trvalo zopne (nastaví na „1“) príslušný </a:t>
            </a:r>
            <a:r>
              <a:rPr lang="sk-SK" sz="2000" dirty="0" smtClean="0"/>
              <a:t>počet </a:t>
            </a:r>
            <a:r>
              <a:rPr lang="pl-PL" sz="2000" dirty="0" smtClean="0"/>
              <a:t>bitov </a:t>
            </a:r>
            <a:r>
              <a:rPr lang="pl-PL" sz="2000" dirty="0"/>
              <a:t>od zadanej adresy (vrátane</a:t>
            </a:r>
            <a:r>
              <a:rPr lang="pl-PL" sz="2000" dirty="0" smtClean="0"/>
              <a:t>)</a:t>
            </a:r>
          </a:p>
          <a:p>
            <a:endParaRPr lang="pl-PL" sz="2000" dirty="0"/>
          </a:p>
          <a:p>
            <a:r>
              <a:rPr lang="sk-SK" sz="2000" dirty="0"/>
              <a:t>Výstup, ktorý vypne (nastaví na „0“) príslušný počet bitov </a:t>
            </a:r>
            <a:r>
              <a:rPr lang="sk-SK" sz="2000" dirty="0" smtClean="0"/>
              <a:t>od </a:t>
            </a:r>
            <a:r>
              <a:rPr lang="pl-PL" sz="2000" dirty="0" smtClean="0"/>
              <a:t>zadanej </a:t>
            </a:r>
            <a:r>
              <a:rPr lang="pl-PL" sz="2000" dirty="0"/>
              <a:t>adresy (vrátane) – opak inštrukcie Set</a:t>
            </a:r>
            <a:endParaRPr lang="sk-SK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772816"/>
            <a:ext cx="1080120" cy="705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05125"/>
            <a:ext cx="1045071" cy="7663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4365104"/>
            <a:ext cx="1080120" cy="777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061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Ďalšie inštrukcie bitovej logiky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Ďalšie inštrukcie</a:t>
            </a:r>
          </a:p>
          <a:p>
            <a:pPr marL="0" indent="0">
              <a:buNone/>
            </a:pPr>
            <a:endParaRPr lang="sk-SK" sz="2000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Význam</a:t>
            </a:r>
          </a:p>
          <a:p>
            <a:endParaRPr lang="sk-SK" sz="1800" b="1" dirty="0"/>
          </a:p>
          <a:p>
            <a:r>
              <a:rPr lang="sk-SK" sz="1800" dirty="0" smtClean="0"/>
              <a:t>RS </a:t>
            </a:r>
            <a:r>
              <a:rPr lang="sk-SK" sz="1800" dirty="0" err="1" smtClean="0"/>
              <a:t>klopný</a:t>
            </a:r>
            <a:r>
              <a:rPr lang="sk-SK" sz="1800" dirty="0" smtClean="0"/>
              <a:t> obvod</a:t>
            </a:r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 dirty="0" smtClean="0"/>
              <a:t>SR </a:t>
            </a:r>
            <a:r>
              <a:rPr lang="sk-SK" sz="1800" dirty="0" err="1" smtClean="0"/>
              <a:t>klopný</a:t>
            </a:r>
            <a:r>
              <a:rPr lang="sk-SK" sz="1800" dirty="0" smtClean="0"/>
              <a:t> obvod</a:t>
            </a:r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pl-PL" sz="1800" dirty="0"/>
              <a:t>Inštrukcia, ktorá vygeneruje impulz po </a:t>
            </a:r>
            <a:r>
              <a:rPr lang="pl-PL" sz="1800" dirty="0" smtClean="0"/>
              <a:t>detekcii </a:t>
            </a:r>
            <a:r>
              <a:rPr lang="pl-PL" sz="1800" b="1" dirty="0" smtClean="0"/>
              <a:t>nábežnej </a:t>
            </a:r>
            <a:r>
              <a:rPr lang="pl-PL" sz="1800" dirty="0"/>
              <a:t>hrany (prechod z „0“ do „1“) na </a:t>
            </a:r>
            <a:r>
              <a:rPr lang="pl-PL" sz="1800" dirty="0" smtClean="0"/>
              <a:t>svojom vstupe</a:t>
            </a:r>
          </a:p>
          <a:p>
            <a:pPr marL="0" indent="0">
              <a:buNone/>
            </a:pPr>
            <a:endParaRPr lang="pl-PL" sz="1800" dirty="0" smtClean="0"/>
          </a:p>
          <a:p>
            <a:r>
              <a:rPr lang="pl-PL" sz="1800" dirty="0"/>
              <a:t>Inštrukcia, ktorá vygeneruje impulz po </a:t>
            </a:r>
            <a:r>
              <a:rPr lang="pl-PL" sz="1800" dirty="0" smtClean="0"/>
              <a:t>detekcii </a:t>
            </a:r>
            <a:r>
              <a:rPr lang="pl-PL" sz="1800" b="1" dirty="0" smtClean="0"/>
              <a:t>dobežnej </a:t>
            </a:r>
            <a:r>
              <a:rPr lang="pl-PL" sz="1800" dirty="0"/>
              <a:t>hrany (prechod z „1“ do „0“) na svojom vstupe</a:t>
            </a:r>
            <a:endParaRPr lang="sk-SK" sz="1800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1781175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41" y="2909888"/>
            <a:ext cx="17430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91" y="4306373"/>
            <a:ext cx="982961" cy="49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6790" y="5258304"/>
            <a:ext cx="982962" cy="540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037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Časovač TON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r>
              <a:rPr lang="sk-SK" sz="1800" dirty="0" smtClean="0"/>
              <a:t>Je to časovač s oneskorením </a:t>
            </a:r>
            <a:r>
              <a:rPr lang="sk-SK" sz="1800" dirty="0" err="1" smtClean="0"/>
              <a:t>nábežnej</a:t>
            </a:r>
            <a:r>
              <a:rPr lang="sk-SK" sz="1800" dirty="0" smtClean="0"/>
              <a:t> hrany.</a:t>
            </a:r>
          </a:p>
          <a:p>
            <a:r>
              <a:rPr lang="sk-SK" sz="1800" dirty="0"/>
              <a:t>Po </a:t>
            </a:r>
            <a:r>
              <a:rPr lang="sk-SK" sz="1800" dirty="0" smtClean="0"/>
              <a:t>privedení logickej </a:t>
            </a:r>
            <a:r>
              <a:rPr lang="sk-SK" sz="1800" dirty="0"/>
              <a:t>1 na vstup IN </a:t>
            </a:r>
            <a:r>
              <a:rPr lang="sk-SK" sz="1800" dirty="0" smtClean="0"/>
              <a:t>sa výstup </a:t>
            </a:r>
            <a:r>
              <a:rPr lang="sk-SK" sz="1800" dirty="0"/>
              <a:t>Q </a:t>
            </a:r>
            <a:r>
              <a:rPr lang="sk-SK" sz="1800" dirty="0" smtClean="0"/>
              <a:t>preklopí </a:t>
            </a:r>
            <a:r>
              <a:rPr lang="sk-SK" sz="1800" dirty="0"/>
              <a:t>do </a:t>
            </a:r>
            <a:r>
              <a:rPr lang="sk-SK" sz="1800" dirty="0" smtClean="0"/>
              <a:t>logickej </a:t>
            </a:r>
            <a:r>
              <a:rPr lang="sk-SK" sz="1800" dirty="0"/>
              <a:t>1 až </a:t>
            </a:r>
            <a:r>
              <a:rPr lang="sk-SK" sz="1800" dirty="0" smtClean="0"/>
              <a:t>potom, </a:t>
            </a:r>
            <a:r>
              <a:rPr lang="sk-SK" sz="1800" dirty="0"/>
              <a:t>č</a:t>
            </a:r>
            <a:r>
              <a:rPr lang="sk-SK" sz="1800" dirty="0" smtClean="0"/>
              <a:t>o uplynie </a:t>
            </a:r>
            <a:r>
              <a:rPr lang="sk-SK" sz="1800" dirty="0"/>
              <a:t>čas, </a:t>
            </a:r>
            <a:r>
              <a:rPr lang="sk-SK" sz="1800" dirty="0" smtClean="0"/>
              <a:t>ktorý </a:t>
            </a:r>
            <a:r>
              <a:rPr lang="sk-SK" sz="1800" dirty="0"/>
              <a:t>je </a:t>
            </a:r>
            <a:r>
              <a:rPr lang="sk-SK" sz="1800" dirty="0" smtClean="0"/>
              <a:t>nastavený </a:t>
            </a:r>
            <a:r>
              <a:rPr lang="sk-SK" sz="1800" dirty="0"/>
              <a:t>na vstupu PT. </a:t>
            </a:r>
            <a:endParaRPr lang="sk-SK" sz="1800" dirty="0" smtClean="0"/>
          </a:p>
          <a:p>
            <a:r>
              <a:rPr lang="sk-SK" sz="1800" dirty="0" smtClean="0"/>
              <a:t>Späť do logickej </a:t>
            </a:r>
            <a:r>
              <a:rPr lang="sk-SK" sz="1800" dirty="0"/>
              <a:t>0 </a:t>
            </a:r>
            <a:r>
              <a:rPr lang="sk-SK" sz="1800" dirty="0" smtClean="0"/>
              <a:t>sa vráti </a:t>
            </a:r>
            <a:r>
              <a:rPr lang="sk-SK" sz="1800" dirty="0"/>
              <a:t>výstup Q až </a:t>
            </a:r>
            <a:r>
              <a:rPr lang="sk-SK" sz="1800" dirty="0" smtClean="0"/>
              <a:t>vtedy, keď </a:t>
            </a:r>
            <a:r>
              <a:rPr lang="sk-SK" sz="1800" dirty="0"/>
              <a:t>na </a:t>
            </a:r>
            <a:r>
              <a:rPr lang="sk-SK" sz="1800" dirty="0" smtClean="0"/>
              <a:t>vstupe </a:t>
            </a:r>
            <a:r>
              <a:rPr lang="sk-SK" sz="1800" dirty="0"/>
              <a:t>IN bude nulová hodnota. Časovač bude </a:t>
            </a:r>
            <a:r>
              <a:rPr lang="sk-SK" sz="1800" dirty="0" smtClean="0"/>
              <a:t>resetovaný po privedení logickej </a:t>
            </a:r>
            <a:r>
              <a:rPr lang="sk-SK" sz="1800" dirty="0"/>
              <a:t>0 na vstup IN a to i v </a:t>
            </a:r>
            <a:r>
              <a:rPr lang="sk-SK" sz="1800" dirty="0" smtClean="0"/>
              <a:t>prípade, </a:t>
            </a:r>
            <a:r>
              <a:rPr lang="sk-SK" sz="1800" dirty="0"/>
              <a:t>že </a:t>
            </a:r>
            <a:r>
              <a:rPr lang="sk-SK" sz="1800" dirty="0" smtClean="0"/>
              <a:t>sa zatiaľ nestihol </a:t>
            </a:r>
            <a:r>
              <a:rPr lang="sk-SK" sz="1800" dirty="0"/>
              <a:t>výstup Q </a:t>
            </a:r>
            <a:r>
              <a:rPr lang="sk-SK" sz="1800" dirty="0" smtClean="0"/>
              <a:t>preklopiť </a:t>
            </a:r>
            <a:r>
              <a:rPr lang="sk-SK" sz="1800" dirty="0"/>
              <a:t>do </a:t>
            </a:r>
            <a:r>
              <a:rPr lang="sk-SK" sz="1800" dirty="0" smtClean="0"/>
              <a:t>logickej </a:t>
            </a:r>
            <a:r>
              <a:rPr lang="sk-SK" sz="1800" dirty="0"/>
              <a:t>1. </a:t>
            </a:r>
            <a:endParaRPr lang="sk-SK" sz="1800" dirty="0" smtClean="0"/>
          </a:p>
          <a:p>
            <a:r>
              <a:rPr lang="sk-SK" sz="1800" dirty="0" smtClean="0"/>
              <a:t>Časovač </a:t>
            </a:r>
            <a:r>
              <a:rPr lang="sk-SK" sz="1800" dirty="0"/>
              <a:t>začne znovu </a:t>
            </a:r>
            <a:r>
              <a:rPr lang="sk-SK" sz="1800" dirty="0" smtClean="0"/>
              <a:t>čítať </a:t>
            </a:r>
            <a:r>
              <a:rPr lang="sk-SK" sz="1800" dirty="0"/>
              <a:t>po </a:t>
            </a:r>
            <a:r>
              <a:rPr lang="sk-SK" sz="1800" dirty="0" smtClean="0"/>
              <a:t>privedení logickej </a:t>
            </a:r>
            <a:r>
              <a:rPr lang="sk-SK" sz="1800" dirty="0"/>
              <a:t>1 na vstup IN. </a:t>
            </a:r>
            <a:endParaRPr lang="sk-SK" sz="1800" dirty="0" smtClean="0"/>
          </a:p>
          <a:p>
            <a:r>
              <a:rPr lang="sk-SK" sz="1800" dirty="0" smtClean="0"/>
              <a:t>Výstup </a:t>
            </a:r>
            <a:r>
              <a:rPr lang="sk-SK" sz="1800" dirty="0"/>
              <a:t>ET </a:t>
            </a:r>
            <a:r>
              <a:rPr lang="sk-SK" sz="1800" dirty="0" smtClean="0"/>
              <a:t>ukazuje aktuálnu </a:t>
            </a:r>
            <a:r>
              <a:rPr lang="sk-SK" sz="1800" dirty="0"/>
              <a:t>hodnotu časovače.</a:t>
            </a: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362" y="4005064"/>
            <a:ext cx="3105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1882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Časovač TOF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sk-SK" sz="1800" dirty="0"/>
              <a:t>Časovač TOF je časovač </a:t>
            </a:r>
            <a:r>
              <a:rPr lang="sk-SK" sz="1800" dirty="0" smtClean="0"/>
              <a:t>s oneskorením </a:t>
            </a:r>
            <a:r>
              <a:rPr lang="sk-SK" sz="1800" dirty="0" err="1" smtClean="0"/>
              <a:t>dobežnej</a:t>
            </a:r>
            <a:r>
              <a:rPr lang="sk-SK" sz="1800" dirty="0" smtClean="0"/>
              <a:t> </a:t>
            </a:r>
            <a:r>
              <a:rPr lang="sk-SK" sz="1800" dirty="0"/>
              <a:t>hrany. </a:t>
            </a:r>
            <a:endParaRPr lang="sk-SK" sz="1800" dirty="0" smtClean="0"/>
          </a:p>
          <a:p>
            <a:r>
              <a:rPr lang="sk-SK" sz="1800" dirty="0" smtClean="0"/>
              <a:t>Pokiaľ </a:t>
            </a:r>
            <a:r>
              <a:rPr lang="sk-SK" sz="1800" dirty="0"/>
              <a:t>je na vstup IN </a:t>
            </a:r>
            <a:r>
              <a:rPr lang="sk-SK" sz="1800" dirty="0" smtClean="0"/>
              <a:t>privedená logická1</a:t>
            </a:r>
            <a:r>
              <a:rPr lang="sk-SK" sz="1800" dirty="0"/>
              <a:t>, výstup Q </a:t>
            </a:r>
            <a:r>
              <a:rPr lang="sk-SK" sz="1800" dirty="0" smtClean="0"/>
              <a:t>sa preklopí </a:t>
            </a:r>
            <a:r>
              <a:rPr lang="sk-SK" sz="1800" dirty="0"/>
              <a:t>do </a:t>
            </a:r>
            <a:r>
              <a:rPr lang="sk-SK" sz="1800" dirty="0" smtClean="0"/>
              <a:t>logickej </a:t>
            </a:r>
            <a:r>
              <a:rPr lang="sk-SK" sz="1800" dirty="0"/>
              <a:t>1. </a:t>
            </a:r>
            <a:endParaRPr lang="sk-SK" sz="1800" dirty="0" smtClean="0"/>
          </a:p>
          <a:p>
            <a:r>
              <a:rPr lang="sk-SK" sz="1800" dirty="0" smtClean="0"/>
              <a:t>Po privedení logickej </a:t>
            </a:r>
            <a:r>
              <a:rPr lang="sk-SK" sz="1800" dirty="0"/>
              <a:t>0 na vstup IN začne časovač </a:t>
            </a:r>
            <a:r>
              <a:rPr lang="sk-SK" sz="1800" dirty="0" smtClean="0"/>
              <a:t>čítať </a:t>
            </a:r>
            <a:r>
              <a:rPr lang="sk-SK" sz="1800" dirty="0"/>
              <a:t>do hodnoty, </a:t>
            </a:r>
            <a:r>
              <a:rPr lang="sk-SK" sz="1800" dirty="0" smtClean="0"/>
              <a:t>ktorá </a:t>
            </a:r>
            <a:r>
              <a:rPr lang="sk-SK" sz="1800" dirty="0"/>
              <a:t>je nastavená na PT, </a:t>
            </a:r>
            <a:r>
              <a:rPr lang="sk-SK" sz="1800" dirty="0" smtClean="0"/>
              <a:t>potom sa </a:t>
            </a:r>
            <a:r>
              <a:rPr lang="sk-SK" sz="1800" dirty="0"/>
              <a:t>Q </a:t>
            </a:r>
            <a:r>
              <a:rPr lang="sk-SK" sz="1800" dirty="0" smtClean="0"/>
              <a:t>preklopí späť </a:t>
            </a:r>
            <a:r>
              <a:rPr lang="sk-SK" sz="1800" dirty="0"/>
              <a:t>do </a:t>
            </a:r>
            <a:r>
              <a:rPr lang="sk-SK" sz="1800" dirty="0" smtClean="0"/>
              <a:t>logickej </a:t>
            </a:r>
            <a:r>
              <a:rPr lang="sk-SK" sz="1800" dirty="0"/>
              <a:t>0. </a:t>
            </a:r>
            <a:r>
              <a:rPr lang="sk-SK" sz="1800" dirty="0" smtClean="0"/>
              <a:t>Pri opätovnom privedení logickej </a:t>
            </a:r>
            <a:r>
              <a:rPr lang="sk-SK" sz="1800" dirty="0"/>
              <a:t>1 </a:t>
            </a:r>
            <a:r>
              <a:rPr lang="sk-SK" sz="1800" dirty="0" smtClean="0"/>
              <a:t>na vstup </a:t>
            </a:r>
            <a:r>
              <a:rPr lang="sk-SK" sz="1800" dirty="0"/>
              <a:t>IN je časovač </a:t>
            </a:r>
            <a:r>
              <a:rPr lang="sk-SK" sz="1800" dirty="0" smtClean="0"/>
              <a:t>resetovaný </a:t>
            </a:r>
            <a:r>
              <a:rPr lang="sk-SK" sz="1800" dirty="0"/>
              <a:t>a </a:t>
            </a:r>
            <a:r>
              <a:rPr lang="sk-SK" sz="1800" dirty="0" smtClean="0"/>
              <a:t>ďalej všetko prebehne </a:t>
            </a:r>
            <a:r>
              <a:rPr lang="sk-SK" sz="1800" dirty="0"/>
              <a:t>tak, </a:t>
            </a:r>
            <a:r>
              <a:rPr lang="sk-SK" sz="1800" dirty="0" smtClean="0"/>
              <a:t>ako </a:t>
            </a:r>
            <a:r>
              <a:rPr lang="sk-SK" sz="1800" dirty="0"/>
              <a:t>v </a:t>
            </a:r>
            <a:r>
              <a:rPr lang="sk-SK" sz="1800" dirty="0" smtClean="0"/>
              <a:t>predchádzajúcom prípade. </a:t>
            </a:r>
          </a:p>
          <a:p>
            <a:r>
              <a:rPr lang="sk-SK" sz="1800" dirty="0" smtClean="0"/>
              <a:t>Na </a:t>
            </a:r>
            <a:r>
              <a:rPr lang="sk-SK" sz="1800" dirty="0"/>
              <a:t>výstupu ET </a:t>
            </a:r>
            <a:r>
              <a:rPr lang="sk-SK" sz="1800" dirty="0" smtClean="0"/>
              <a:t>možno sledovať aktuálnu </a:t>
            </a:r>
            <a:r>
              <a:rPr lang="sk-SK" sz="1800" dirty="0"/>
              <a:t>hodnotu </a:t>
            </a:r>
            <a:r>
              <a:rPr lang="sk-SK" sz="1800" dirty="0" smtClean="0"/>
              <a:t>časovača.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17032"/>
            <a:ext cx="3105150" cy="203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050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Bloková schéma PLC automatu</a:t>
            </a:r>
            <a:endParaRPr lang="sk-SK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556792"/>
            <a:ext cx="75674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2059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Príklady jednoduchých programov v PLC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/>
          </a:bodyPr>
          <a:lstStyle/>
          <a:p>
            <a:r>
              <a:rPr lang="sk-SK" sz="2000" dirty="0" smtClean="0"/>
              <a:t>Program zapnutia a vypnutia diódy</a:t>
            </a:r>
          </a:p>
          <a:p>
            <a:pPr marL="0" indent="0">
              <a:buNone/>
            </a:pPr>
            <a:endParaRPr lang="sk-SK" sz="2000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52" t="21837" r="13490" b="19523"/>
          <a:stretch/>
        </p:blipFill>
        <p:spPr bwMode="auto">
          <a:xfrm>
            <a:off x="827583" y="1916832"/>
            <a:ext cx="6322421" cy="3269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4585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PLC systémy, vlastnosti PLC systémov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b="1" dirty="0" smtClean="0"/>
              <a:t>PLC - programovateľný logický automat</a:t>
            </a:r>
            <a:r>
              <a:rPr lang="sk-SK" sz="1800" dirty="0" smtClean="0"/>
              <a:t>, je zariadenie, ktoré slúži na riešenie komplexných úloh riadenia v automatizácii.</a:t>
            </a:r>
          </a:p>
          <a:p>
            <a:r>
              <a:rPr lang="sk-SK" sz="1800" b="1" dirty="0" smtClean="0"/>
              <a:t>Vlastnosti PLC</a:t>
            </a:r>
          </a:p>
          <a:p>
            <a:r>
              <a:rPr lang="sk-SK" sz="1800" dirty="0" smtClean="0"/>
              <a:t>Hardvérová a softvérová flexibilita – modulárnosť, jednoduchosť a efektivita zmien programu.</a:t>
            </a:r>
          </a:p>
          <a:p>
            <a:r>
              <a:rPr lang="sk-SK" sz="1800" dirty="0" smtClean="0"/>
              <a:t>Prevádzková stabilita a odolnosť – schopnosť bezporuchovej činnosti v náročných priemyselných podmienkach.</a:t>
            </a:r>
          </a:p>
          <a:p>
            <a:r>
              <a:rPr lang="sk-SK" sz="1800" dirty="0" smtClean="0"/>
              <a:t>Jednoduchá údržba v prevádzke – údržba a diagnostika pomocou </a:t>
            </a:r>
            <a:r>
              <a:rPr lang="sk-SK" sz="1800" dirty="0" err="1" smtClean="0"/>
              <a:t>štandatných</a:t>
            </a:r>
            <a:r>
              <a:rPr lang="sk-SK" sz="1800" dirty="0" smtClean="0"/>
              <a:t> nástrojov.</a:t>
            </a:r>
          </a:p>
          <a:p>
            <a:r>
              <a:rPr lang="sk-SK" sz="1800" dirty="0" smtClean="0"/>
              <a:t>Flexibilita a </a:t>
            </a:r>
            <a:r>
              <a:rPr lang="sk-SK" sz="1800" dirty="0" err="1" smtClean="0"/>
              <a:t>recyklovateľnosť</a:t>
            </a:r>
            <a:r>
              <a:rPr lang="sk-SK" sz="1800" dirty="0" smtClean="0"/>
              <a:t> – možnosť jednoduchého rozširovania a opätovného využitia v inej aplikácii.</a:t>
            </a:r>
          </a:p>
          <a:p>
            <a:r>
              <a:rPr lang="sk-SK" sz="1800" dirty="0" smtClean="0"/>
              <a:t>Podpora vstupno-výstupných jednotiek so spracovaním </a:t>
            </a:r>
            <a:r>
              <a:rPr lang="sk-SK" sz="1800" dirty="0" err="1" smtClean="0"/>
              <a:t>štandartných</a:t>
            </a:r>
            <a:r>
              <a:rPr lang="sk-SK" sz="1800" dirty="0" smtClean="0"/>
              <a:t> a unifikovaných signálov.</a:t>
            </a:r>
          </a:p>
          <a:p>
            <a:endParaRPr lang="sk-SK" sz="1800" dirty="0" smtClean="0"/>
          </a:p>
          <a:p>
            <a:endParaRPr lang="sk-SK" sz="1800" dirty="0" smtClean="0"/>
          </a:p>
          <a:p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2723543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Využitie PLC automatov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rmAutofit/>
          </a:bodyPr>
          <a:lstStyle/>
          <a:p>
            <a:r>
              <a:rPr lang="sk-SK" sz="2000" dirty="0"/>
              <a:t>PLC slúžia na riadenie rôznych technologických </a:t>
            </a:r>
            <a:r>
              <a:rPr lang="sk-SK" sz="2000" dirty="0" smtClean="0"/>
              <a:t>a iných </a:t>
            </a:r>
            <a:r>
              <a:rPr lang="sk-SK" sz="2000" dirty="0"/>
              <a:t>operácií: - </a:t>
            </a:r>
            <a:endParaRPr lang="sk-SK" sz="2000" dirty="0" smtClean="0"/>
          </a:p>
          <a:p>
            <a:r>
              <a:rPr lang="sk-SK" sz="2000" dirty="0" smtClean="0"/>
              <a:t>procesy </a:t>
            </a:r>
            <a:r>
              <a:rPr lang="sk-SK" sz="2000" dirty="0"/>
              <a:t>obrábania, </a:t>
            </a:r>
            <a:endParaRPr lang="sk-SK" sz="2000" dirty="0" smtClean="0"/>
          </a:p>
          <a:p>
            <a:r>
              <a:rPr lang="sk-SK" sz="2000" dirty="0" smtClean="0"/>
              <a:t>riadenie </a:t>
            </a:r>
            <a:r>
              <a:rPr lang="sk-SK" sz="2000" dirty="0"/>
              <a:t>výrobných liniek, </a:t>
            </a:r>
            <a:endParaRPr lang="sk-SK" sz="2000" dirty="0" smtClean="0"/>
          </a:p>
          <a:p>
            <a:r>
              <a:rPr lang="sk-SK" sz="2000" dirty="0" smtClean="0"/>
              <a:t>spínanie </a:t>
            </a:r>
            <a:r>
              <a:rPr lang="sk-SK" sz="2000" dirty="0"/>
              <a:t>osvetlenia a pohonov, </a:t>
            </a:r>
            <a:endParaRPr lang="sk-SK" sz="2000" dirty="0" smtClean="0"/>
          </a:p>
          <a:p>
            <a:r>
              <a:rPr lang="sk-SK" sz="2000" dirty="0" smtClean="0"/>
              <a:t>rôzne </a:t>
            </a:r>
            <a:r>
              <a:rPr lang="sk-SK" sz="2000" dirty="0"/>
              <a:t>logistické </a:t>
            </a:r>
            <a:r>
              <a:rPr lang="sk-SK" sz="2000" dirty="0" smtClean="0"/>
              <a:t>úlohy</a:t>
            </a:r>
          </a:p>
          <a:p>
            <a:r>
              <a:rPr lang="sk-SK" sz="2000" dirty="0"/>
              <a:t>r</a:t>
            </a:r>
            <a:r>
              <a:rPr lang="sk-SK" sz="2000" dirty="0" smtClean="0"/>
              <a:t>iadenie križovatiek a pod.</a:t>
            </a:r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38934398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Výhody PLC automatu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2000" dirty="0" smtClean="0"/>
              <a:t>univerzálnosť</a:t>
            </a:r>
          </a:p>
          <a:p>
            <a:r>
              <a:rPr lang="sk-SK" sz="2000" dirty="0" smtClean="0"/>
              <a:t>spoľahlivosť</a:t>
            </a:r>
          </a:p>
          <a:p>
            <a:r>
              <a:rPr lang="sk-SK" sz="2000" dirty="0" smtClean="0"/>
              <a:t>jednoduché </a:t>
            </a:r>
            <a:r>
              <a:rPr lang="sk-SK" sz="2000" dirty="0"/>
              <a:t>rozdelenie riadiacej štruktúry do samostatných celkov (opak centralizovanosti</a:t>
            </a:r>
            <a:r>
              <a:rPr lang="sk-SK" sz="2000" dirty="0" smtClean="0"/>
              <a:t>)</a:t>
            </a:r>
          </a:p>
          <a:p>
            <a:r>
              <a:rPr lang="sk-SK" sz="2000" dirty="0" err="1" smtClean="0"/>
              <a:t>modulovosť</a:t>
            </a:r>
            <a:endParaRPr lang="sk-SK" sz="2000" dirty="0" smtClean="0"/>
          </a:p>
          <a:p>
            <a:r>
              <a:rPr lang="sk-SK" sz="2000" dirty="0" smtClean="0"/>
              <a:t>dobrá </a:t>
            </a:r>
            <a:r>
              <a:rPr lang="sk-SK" sz="2000" dirty="0" err="1"/>
              <a:t>odladiteľnosť</a:t>
            </a:r>
            <a:r>
              <a:rPr lang="sk-SK" sz="2000" dirty="0"/>
              <a:t> (jednoduchých) </a:t>
            </a:r>
            <a:r>
              <a:rPr lang="sk-SK" sz="2000" dirty="0" smtClean="0"/>
              <a:t>programov</a:t>
            </a:r>
          </a:p>
          <a:p>
            <a:r>
              <a:rPr lang="sk-SK" sz="2000" dirty="0" smtClean="0"/>
              <a:t>vysoká </a:t>
            </a:r>
            <a:r>
              <a:rPr lang="sk-SK" sz="2000" dirty="0"/>
              <a:t>stabilita jednoduchého operačného </a:t>
            </a:r>
            <a:r>
              <a:rPr lang="sk-SK" sz="2000" dirty="0" smtClean="0"/>
              <a:t>systému</a:t>
            </a:r>
          </a:p>
          <a:p>
            <a:r>
              <a:rPr lang="sk-SK" sz="2000" dirty="0" smtClean="0"/>
              <a:t>autonómnosť </a:t>
            </a:r>
            <a:r>
              <a:rPr lang="sk-SK" sz="2000" dirty="0"/>
              <a:t>po vložení </a:t>
            </a:r>
            <a:r>
              <a:rPr lang="sk-SK" sz="2000" dirty="0" smtClean="0"/>
              <a:t>programu</a:t>
            </a:r>
            <a:endParaRPr lang="sk-SK" sz="2000" dirty="0"/>
          </a:p>
          <a:p>
            <a:endParaRPr lang="sk-SK" sz="2000" dirty="0"/>
          </a:p>
        </p:txBody>
      </p:sp>
    </p:spTree>
    <p:extLst>
      <p:ext uri="{BB962C8B-B14F-4D97-AF65-F5344CB8AC3E}">
        <p14:creationId xmlns:p14="http://schemas.microsoft.com/office/powerpoint/2010/main" val="2952212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sk-SK" sz="2800" dirty="0" smtClean="0"/>
              <a:t>Základné parametre PLC S7-1200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 fontScale="92500"/>
          </a:bodyPr>
          <a:lstStyle/>
          <a:p>
            <a:r>
              <a:rPr lang="sk-SK" sz="1800" b="1" dirty="0" smtClean="0"/>
              <a:t>PLC systém SIMATIC </a:t>
            </a:r>
            <a:r>
              <a:rPr lang="sk-SK" sz="1800" b="1" dirty="0"/>
              <a:t>S7-1200</a:t>
            </a:r>
            <a:r>
              <a:rPr lang="sk-SK" sz="1800" dirty="0"/>
              <a:t> je </a:t>
            </a:r>
            <a:r>
              <a:rPr lang="sk-SK" sz="1800" dirty="0" smtClean="0"/>
              <a:t>programovateľný logický automat pre malé a stredné automatizačné úlohy.</a:t>
            </a:r>
          </a:p>
          <a:p>
            <a:r>
              <a:rPr lang="sk-SK" sz="1800" dirty="0" smtClean="0"/>
              <a:t>Vstupy/výstupy – 8 vstupov, 6 výstupov, 2 analógové vstupy</a:t>
            </a:r>
          </a:p>
          <a:p>
            <a:r>
              <a:rPr lang="sk-SK" sz="1800" dirty="0" smtClean="0"/>
              <a:t>Pamäť pracovná 50 </a:t>
            </a:r>
            <a:r>
              <a:rPr lang="sk-SK" sz="1800" dirty="0" err="1" smtClean="0"/>
              <a:t>kB</a:t>
            </a:r>
            <a:endParaRPr lang="sk-SK" sz="1800" dirty="0" smtClean="0"/>
          </a:p>
          <a:p>
            <a:r>
              <a:rPr lang="sk-SK" sz="1800" dirty="0" smtClean="0"/>
              <a:t>Pamäť stála 2 MB</a:t>
            </a:r>
          </a:p>
          <a:p>
            <a:r>
              <a:rPr lang="sk-SK" sz="1800" dirty="0" smtClean="0"/>
              <a:t>Zálohovacia pamäť 2 </a:t>
            </a:r>
            <a:r>
              <a:rPr lang="sk-SK" sz="1800" dirty="0" err="1" smtClean="0"/>
              <a:t>kB</a:t>
            </a:r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endParaRPr lang="sk-SK" sz="1800" dirty="0" smtClean="0"/>
          </a:p>
          <a:p>
            <a:r>
              <a:rPr lang="sk-SK" sz="1800" dirty="0" smtClean="0"/>
              <a:t>Program v PLC automate sa vykonáva v tzv. </a:t>
            </a:r>
            <a:r>
              <a:rPr lang="sk-SK" sz="1800" b="1" dirty="0" err="1" smtClean="0"/>
              <a:t>scanovacích</a:t>
            </a:r>
            <a:r>
              <a:rPr lang="sk-SK" sz="1800" b="1" dirty="0" smtClean="0"/>
              <a:t> cykloch.</a:t>
            </a:r>
          </a:p>
          <a:p>
            <a:r>
              <a:rPr lang="sk-SK" sz="1800" dirty="0" smtClean="0"/>
              <a:t>Tento </a:t>
            </a:r>
            <a:r>
              <a:rPr lang="sk-SK" sz="1800" dirty="0" err="1"/>
              <a:t>scanovací</a:t>
            </a:r>
            <a:r>
              <a:rPr lang="sk-SK" sz="1800" dirty="0"/>
              <a:t> </a:t>
            </a:r>
            <a:r>
              <a:rPr lang="sk-SK" sz="1800" dirty="0" smtClean="0"/>
              <a:t>cyklus sa </a:t>
            </a:r>
            <a:r>
              <a:rPr lang="sk-SK" sz="1800" dirty="0"/>
              <a:t>neustále </a:t>
            </a:r>
            <a:r>
              <a:rPr lang="sk-SK" sz="1800" dirty="0" smtClean="0"/>
              <a:t>opakuje. </a:t>
            </a:r>
          </a:p>
          <a:p>
            <a:r>
              <a:rPr lang="sk-SK" sz="1800" dirty="0" smtClean="0"/>
              <a:t>Fyzická </a:t>
            </a:r>
            <a:r>
              <a:rPr lang="sk-SK" sz="1800" dirty="0"/>
              <a:t>práca s fyzickými vstupmi/výstupmi sa deje len v istej </a:t>
            </a:r>
            <a:r>
              <a:rPr lang="sk-SK" sz="1800" dirty="0" smtClean="0"/>
              <a:t>fáze </a:t>
            </a:r>
            <a:r>
              <a:rPr lang="sk-SK" sz="1800" dirty="0" err="1" smtClean="0"/>
              <a:t>scannovacieho</a:t>
            </a:r>
            <a:r>
              <a:rPr lang="sk-SK" sz="1800" dirty="0" smtClean="0"/>
              <a:t> cyklu</a:t>
            </a:r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854" y="2420887"/>
            <a:ext cx="2448271" cy="2453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754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sk-SK" sz="2800" dirty="0" err="1" smtClean="0"/>
              <a:t>Touch</a:t>
            </a:r>
            <a:r>
              <a:rPr lang="sk-SK" sz="2800" dirty="0" smtClean="0"/>
              <a:t> panel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sk-SK" sz="1800" dirty="0" smtClean="0"/>
              <a:t>Používa sa na ovládanie PLC procesov a zobrazenie ich priebehu.</a:t>
            </a:r>
          </a:p>
          <a:p>
            <a:r>
              <a:rPr lang="sk-SK" sz="1800" dirty="0" smtClean="0"/>
              <a:t>Jedná sa o periférne zariadenie</a:t>
            </a:r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232638"/>
            <a:ext cx="5221784" cy="4000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86725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Vstupné zariadenia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r>
              <a:rPr lang="sk-SK" sz="2000" dirty="0" smtClean="0"/>
              <a:t>Mechanické spínače a tlačidlá</a:t>
            </a:r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endParaRPr lang="sk-SK" sz="2000" dirty="0" smtClean="0"/>
          </a:p>
          <a:p>
            <a:endParaRPr lang="sk-SK" sz="2000" dirty="0"/>
          </a:p>
          <a:p>
            <a:r>
              <a:rPr lang="sk-SK" sz="2000" dirty="0" smtClean="0"/>
              <a:t>Koncové snímače</a:t>
            </a:r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pPr marL="0" indent="0">
              <a:buNone/>
            </a:pPr>
            <a:endParaRPr lang="sk-SK" sz="2000" dirty="0" smtClean="0"/>
          </a:p>
          <a:p>
            <a:endParaRPr lang="sk-SK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4" t="34405" r="39635" b="38662"/>
          <a:stretch/>
        </p:blipFill>
        <p:spPr bwMode="auto">
          <a:xfrm>
            <a:off x="1043608" y="1556792"/>
            <a:ext cx="6224410" cy="1661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5"/>
            <a:ext cx="1610333" cy="1792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128929"/>
            <a:ext cx="178117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036" y="5085184"/>
            <a:ext cx="1743075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709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Vstupné </a:t>
            </a:r>
            <a:r>
              <a:rPr lang="sk-SK" sz="2800" dirty="0"/>
              <a:t>z</a:t>
            </a:r>
            <a:r>
              <a:rPr lang="sk-SK" sz="2800" dirty="0" smtClean="0"/>
              <a:t>ariadenia</a:t>
            </a:r>
            <a:endParaRPr lang="sk-SK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</p:spPr>
        <p:txBody>
          <a:bodyPr>
            <a:normAutofit/>
          </a:bodyPr>
          <a:lstStyle/>
          <a:p>
            <a:r>
              <a:rPr lang="sk-SK" sz="1800" dirty="0" smtClean="0"/>
              <a:t>Indukčný snímač:</a:t>
            </a:r>
          </a:p>
          <a:p>
            <a:endParaRPr lang="sk-SK" sz="1800" dirty="0"/>
          </a:p>
          <a:p>
            <a:endParaRPr lang="sk-SK" sz="1800" dirty="0" smtClean="0"/>
          </a:p>
          <a:p>
            <a:pPr marL="0" indent="0">
              <a:buNone/>
            </a:pPr>
            <a:endParaRPr lang="sk-SK" sz="1800" dirty="0" smtClean="0"/>
          </a:p>
          <a:p>
            <a:r>
              <a:rPr lang="sk-SK" sz="1800" dirty="0" smtClean="0"/>
              <a:t>Kapacitný snímač:</a:t>
            </a:r>
          </a:p>
          <a:p>
            <a:endParaRPr lang="sk-SK" sz="1800" dirty="0"/>
          </a:p>
          <a:p>
            <a:endParaRPr lang="sk-SK" sz="1800" dirty="0" smtClean="0"/>
          </a:p>
          <a:p>
            <a:endParaRPr lang="sk-SK" sz="1800" dirty="0"/>
          </a:p>
          <a:p>
            <a:pPr marL="0" indent="0">
              <a:buNone/>
            </a:pPr>
            <a:endParaRPr lang="sk-SK" sz="1800" dirty="0"/>
          </a:p>
          <a:p>
            <a:r>
              <a:rPr lang="sk-SK" sz="1800" dirty="0" smtClean="0"/>
              <a:t>Optický snímač a prietokový snímač:</a:t>
            </a:r>
          </a:p>
          <a:p>
            <a:pPr marL="0" indent="0">
              <a:buNone/>
            </a:pPr>
            <a:endParaRPr lang="sk-SK" sz="1800" dirty="0" smtClean="0"/>
          </a:p>
          <a:p>
            <a:pPr marL="0" indent="0">
              <a:buNone/>
            </a:pPr>
            <a:endParaRPr lang="sk-SK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240793"/>
            <a:ext cx="1184151" cy="837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68760"/>
            <a:ext cx="87995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814" y="2708920"/>
            <a:ext cx="1166745" cy="13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001" y="2708920"/>
            <a:ext cx="1160046" cy="134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261" y="4804054"/>
            <a:ext cx="101917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729" y="4737379"/>
            <a:ext cx="1133475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829138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836</Words>
  <Application>Microsoft Office PowerPoint</Application>
  <PresentationFormat>Předvádění na obrazovce (4:3)</PresentationFormat>
  <Paragraphs>134</Paragraphs>
  <Slides>20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1" baseType="lpstr">
      <vt:lpstr>Motiv systému Office</vt:lpstr>
      <vt:lpstr>Automatizácia</vt:lpstr>
      <vt:lpstr>Bloková schéma PLC automatu</vt:lpstr>
      <vt:lpstr>PLC systémy, vlastnosti PLC systémov</vt:lpstr>
      <vt:lpstr>Využitie PLC automatov</vt:lpstr>
      <vt:lpstr>Výhody PLC automatu</vt:lpstr>
      <vt:lpstr>Základné parametre PLC S7-1200</vt:lpstr>
      <vt:lpstr>Touch panel</vt:lpstr>
      <vt:lpstr>Vstupné zariadenia</vt:lpstr>
      <vt:lpstr>Vstupné zariadenia</vt:lpstr>
      <vt:lpstr>Akčné členy a pohony</vt:lpstr>
      <vt:lpstr>Akčné členy a pohony</vt:lpstr>
      <vt:lpstr>Programové prostredie TIA Portal</vt:lpstr>
      <vt:lpstr>Možnosti písania programu</vt:lpstr>
      <vt:lpstr>Základné inštrukcie používané v PLC automatoch</vt:lpstr>
      <vt:lpstr>Základné inštrukcie bitovej logiky</vt:lpstr>
      <vt:lpstr>Základné inštrukcie bitovej logiky</vt:lpstr>
      <vt:lpstr>Ďalšie inštrukcie bitovej logiky</vt:lpstr>
      <vt:lpstr>Časovač TON</vt:lpstr>
      <vt:lpstr>Časovač TOF</vt:lpstr>
      <vt:lpstr>Príklady jednoduchých programov v PLC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Automatizácia</dc:title>
  <dc:creator>Šrenkel</dc:creator>
  <cp:lastModifiedBy>Šrenkel</cp:lastModifiedBy>
  <cp:revision>39</cp:revision>
  <dcterms:created xsi:type="dcterms:W3CDTF">2019-10-14T08:29:34Z</dcterms:created>
  <dcterms:modified xsi:type="dcterms:W3CDTF">2020-11-11T08:13:59Z</dcterms:modified>
</cp:coreProperties>
</file>