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1529D-32E6-4626-AC54-A18C1659681A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7DDFC-F796-47C8-8BE2-D127CD7099D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7DDFC-F796-47C8-8BE2-D127CD7099D8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D5A2-ADFD-4806-9792-71A68396059D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D128-F36C-46C2-885C-896F29F4895D}" type="datetimeFigureOut">
              <a:rPr lang="sk-SK" smtClean="0"/>
              <a:t>11.11.2011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E11E-6455-41B9-A279-140B05D63E6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výpočtová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10700" t="27188" r="13258" b="10797"/>
          <a:stretch>
            <a:fillRect/>
          </a:stretch>
        </p:blipFill>
        <p:spPr bwMode="auto">
          <a:xfrm>
            <a:off x="1043608" y="1988840"/>
            <a:ext cx="74168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ípka dolu 4"/>
          <p:cNvSpPr/>
          <p:nvPr/>
        </p:nvSpPr>
        <p:spPr>
          <a:xfrm>
            <a:off x="4788024" y="436510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29156" r="13258" b="6250"/>
          <a:stretch>
            <a:fillRect/>
          </a:stretch>
        </p:blipFill>
        <p:spPr bwMode="auto">
          <a:xfrm>
            <a:off x="971600" y="2132856"/>
            <a:ext cx="748883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Výpočtová otázka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2176" t="29156" r="16950" b="8829"/>
          <a:stretch>
            <a:fillRect/>
          </a:stretch>
        </p:blipFill>
        <p:spPr bwMode="auto">
          <a:xfrm>
            <a:off x="1187624" y="2132856"/>
            <a:ext cx="69127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1438" t="33094" r="17688" b="18672"/>
          <a:stretch>
            <a:fillRect/>
          </a:stretch>
        </p:blipFill>
        <p:spPr bwMode="auto">
          <a:xfrm>
            <a:off x="1115616" y="2420888"/>
            <a:ext cx="69127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ípka doprava 4"/>
          <p:cNvSpPr/>
          <p:nvPr/>
        </p:nvSpPr>
        <p:spPr>
          <a:xfrm>
            <a:off x="755576" y="314096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4794" t="34078" r="6250" b="8829"/>
          <a:stretch>
            <a:fillRect/>
          </a:stretch>
        </p:blipFill>
        <p:spPr bwMode="auto">
          <a:xfrm>
            <a:off x="467544" y="2492896"/>
            <a:ext cx="86764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ípka dolu 5"/>
          <p:cNvSpPr/>
          <p:nvPr/>
        </p:nvSpPr>
        <p:spPr>
          <a:xfrm>
            <a:off x="3707904" y="5661248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5129" t="34078" r="22118" b="8829"/>
          <a:stretch>
            <a:fillRect/>
          </a:stretch>
        </p:blipFill>
        <p:spPr bwMode="auto">
          <a:xfrm>
            <a:off x="1475656" y="2492896"/>
            <a:ext cx="61206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Vygenerujú sa čísla pre </a:t>
            </a:r>
            <a:r>
              <a:rPr lang="sk-SK" dirty="0" err="1" smtClean="0"/>
              <a:t>a,b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9223" t="38016" r="12520" b="23594"/>
          <a:stretch>
            <a:fillRect/>
          </a:stretch>
        </p:blipFill>
        <p:spPr bwMode="auto">
          <a:xfrm>
            <a:off x="899592" y="2780928"/>
            <a:ext cx="76328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ípka nahor 4"/>
          <p:cNvSpPr/>
          <p:nvPr/>
        </p:nvSpPr>
        <p:spPr>
          <a:xfrm>
            <a:off x="3419872" y="5589240"/>
            <a:ext cx="1080120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6606" t="28172" r="14735" b="10797"/>
          <a:stretch>
            <a:fillRect/>
          </a:stretch>
        </p:blipFill>
        <p:spPr bwMode="auto">
          <a:xfrm>
            <a:off x="1619672" y="2060848"/>
            <a:ext cx="66967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15868" t="24235" r="23594" b="10797"/>
          <a:stretch>
            <a:fillRect/>
          </a:stretch>
        </p:blipFill>
        <p:spPr bwMode="auto">
          <a:xfrm>
            <a:off x="1547664" y="1772816"/>
            <a:ext cx="59046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ípka dolu 4"/>
          <p:cNvSpPr/>
          <p:nvPr/>
        </p:nvSpPr>
        <p:spPr>
          <a:xfrm>
            <a:off x="3635896" y="458112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17344" t="28172" r="21379" b="12766"/>
          <a:stretch>
            <a:fillRect/>
          </a:stretch>
        </p:blipFill>
        <p:spPr bwMode="auto">
          <a:xfrm>
            <a:off x="1691680" y="2060848"/>
            <a:ext cx="59766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ípka dolu 4"/>
          <p:cNvSpPr/>
          <p:nvPr/>
        </p:nvSpPr>
        <p:spPr>
          <a:xfrm>
            <a:off x="4211960" y="573325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Prezentácia na obrazovke (4:3)</PresentationFormat>
  <Paragraphs>15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výpočtová</vt:lpstr>
      <vt:lpstr>Výpočtová otázka</vt:lpstr>
      <vt:lpstr>Snímka 3</vt:lpstr>
      <vt:lpstr>Snímka 4</vt:lpstr>
      <vt:lpstr>Snímka 5</vt:lpstr>
      <vt:lpstr>Vygenerujú sa čísla pre a,b</vt:lpstr>
      <vt:lpstr>Snímka 7</vt:lpstr>
      <vt:lpstr>Snímka 8</vt:lpstr>
      <vt:lpstr>Snímka 9</vt:lpstr>
      <vt:lpstr>Snímka 10</vt:lpstr>
      <vt:lpstr>Snímka 11</vt:lpstr>
      <vt:lpstr>Snímka 12</vt:lpstr>
    </vt:vector>
  </TitlesOfParts>
  <Company>PEDAS ZU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výpočtová</dc:title>
  <dc:creator>Marián Gogola</dc:creator>
  <cp:lastModifiedBy>Marián Gogola</cp:lastModifiedBy>
  <cp:revision>1</cp:revision>
  <dcterms:created xsi:type="dcterms:W3CDTF">2011-11-11T13:13:15Z</dcterms:created>
  <dcterms:modified xsi:type="dcterms:W3CDTF">2011-11-11T13:13:53Z</dcterms:modified>
</cp:coreProperties>
</file>