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58" r:id="rId7"/>
    <p:sldId id="260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9989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332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138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592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046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17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069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742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386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832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50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4D715-CD0B-48B0-9669-DEB5789F2204}" type="datetimeFigureOut">
              <a:rPr lang="sk-SK" smtClean="0"/>
              <a:t>4.3.2021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697B4-B45D-40A8-B852-F56FCC262E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27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Zálohovanie údajov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Riadiaca jednotka R30iB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220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Nahrávanie súborov </a:t>
            </a:r>
            <a:endParaRPr lang="sk-SK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dirty="0" smtClean="0"/>
              <a:t>U štandardného obnovenia údajov je možné údaje nahrať jednotlivo alebo ako dátový blok, ako napr. všetky programy .TP alebo všetky .VR alebo všetky .IO súbory.</a:t>
            </a:r>
          </a:p>
          <a:p>
            <a:r>
              <a:rPr lang="sk-SK" sz="2000" dirty="0" smtClean="0"/>
              <a:t>Súbory .SV môžu byť nahraté len z menu </a:t>
            </a:r>
            <a:r>
              <a:rPr lang="sk-SK" sz="2000" dirty="0" err="1" smtClean="0"/>
              <a:t>Controlled</a:t>
            </a:r>
            <a:r>
              <a:rPr lang="sk-SK" sz="2000" dirty="0" smtClean="0"/>
              <a:t> </a:t>
            </a:r>
            <a:r>
              <a:rPr lang="sk-SK" sz="2000" dirty="0" err="1" smtClean="0"/>
              <a:t>Start</a:t>
            </a:r>
            <a:r>
              <a:rPr lang="sk-SK" sz="2000" dirty="0" smtClean="0"/>
              <a:t>.</a:t>
            </a:r>
          </a:p>
          <a:p>
            <a:r>
              <a:rPr lang="sk-SK" sz="2000" b="1" dirty="0" smtClean="0"/>
              <a:t>Obnovenie všetkých programov:</a:t>
            </a:r>
          </a:p>
          <a:p>
            <a:r>
              <a:rPr lang="sk-SK" sz="2000" dirty="0" smtClean="0"/>
              <a:t>Zadajte pamäťové médium</a:t>
            </a:r>
          </a:p>
          <a:p>
            <a:r>
              <a:rPr lang="sk-SK" sz="2000" dirty="0" smtClean="0"/>
              <a:t>Dajte kurzor na príslušný riadok</a:t>
            </a:r>
          </a:p>
          <a:p>
            <a:r>
              <a:rPr lang="sk-SK" sz="2000" dirty="0" smtClean="0"/>
              <a:t>Stlačte F3 (LOAD) a potvrďte pomocou F4 (YES)</a:t>
            </a:r>
          </a:p>
          <a:p>
            <a:r>
              <a:rPr lang="sk-SK" sz="2000" dirty="0" smtClean="0"/>
              <a:t>Berte na vedomie príslušné upozornenie a zvoľte ďalší postup. </a:t>
            </a:r>
          </a:p>
          <a:p>
            <a:pPr marL="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15059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sk-SK" sz="2800" dirty="0" smtClean="0"/>
              <a:t>Obnovenie všetkých programov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Postup: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4098" name="Picture 2" descr="C:\Users\Šrenkel\Pictures\Skeny\Sken_20210304 (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9" t="29440" r="15207" b="53189"/>
          <a:stretch/>
        </p:blipFill>
        <p:spPr bwMode="auto">
          <a:xfrm>
            <a:off x="828352" y="1628800"/>
            <a:ext cx="2975814" cy="198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Šrenkel\Pictures\Skeny\Sken_20210304 (6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t="46796" r="15115" b="14906"/>
          <a:stretch/>
        </p:blipFill>
        <p:spPr bwMode="auto">
          <a:xfrm>
            <a:off x="3859058" y="1628800"/>
            <a:ext cx="4141911" cy="326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4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sz="2800" dirty="0" smtClean="0"/>
              <a:t>Zálohovanie údajov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Pri štandardnom zálohovaní údajov sú ukladané nasledujúce súbory:</a:t>
            </a:r>
          </a:p>
          <a:p>
            <a:r>
              <a:rPr lang="sk-SK" sz="2000" b="1" dirty="0" smtClean="0"/>
              <a:t>Default </a:t>
            </a:r>
            <a:r>
              <a:rPr lang="sk-SK" sz="2000" b="1" dirty="0" err="1" smtClean="0"/>
              <a:t>Logic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File</a:t>
            </a:r>
            <a:r>
              <a:rPr lang="sk-SK" sz="2000" b="1" dirty="0" smtClean="0"/>
              <a:t> (*.DF) </a:t>
            </a:r>
            <a:r>
              <a:rPr lang="sk-SK" sz="2000" dirty="0" smtClean="0"/>
              <a:t>– zálohovacie súbory pre prednastavenia</a:t>
            </a:r>
          </a:p>
          <a:p>
            <a:r>
              <a:rPr lang="sk-SK" sz="2000" b="1" dirty="0" err="1" smtClean="0"/>
              <a:t>System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File</a:t>
            </a:r>
            <a:r>
              <a:rPr lang="sk-SK" sz="2000" b="1" dirty="0" smtClean="0"/>
              <a:t> (*.SV) </a:t>
            </a:r>
            <a:r>
              <a:rPr lang="sk-SK" sz="2000" dirty="0" smtClean="0"/>
              <a:t>– uloženie nastavenia systému</a:t>
            </a:r>
          </a:p>
          <a:p>
            <a:r>
              <a:rPr lang="sk-SK" sz="2000" b="1" dirty="0" smtClean="0"/>
              <a:t>I/O </a:t>
            </a:r>
            <a:r>
              <a:rPr lang="sk-SK" sz="2000" b="1" dirty="0" err="1" smtClean="0"/>
              <a:t>Config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Data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File</a:t>
            </a:r>
            <a:r>
              <a:rPr lang="sk-SK" sz="2000" b="1" dirty="0" smtClean="0"/>
              <a:t> (*.IO) </a:t>
            </a:r>
            <a:r>
              <a:rPr lang="sk-SK" sz="2000" dirty="0" smtClean="0"/>
              <a:t>– uloženie nastavení konfigurácií I/O (vstupov/výstupov)</a:t>
            </a:r>
          </a:p>
          <a:p>
            <a:r>
              <a:rPr lang="sk-SK" sz="2000" b="1" dirty="0" err="1" smtClean="0"/>
              <a:t>Data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File</a:t>
            </a:r>
            <a:r>
              <a:rPr lang="sk-SK" sz="2000" b="1" dirty="0" smtClean="0"/>
              <a:t> (*.VR) </a:t>
            </a:r>
            <a:r>
              <a:rPr lang="sk-SK" sz="2000" dirty="0" smtClean="0"/>
              <a:t>– uloženie napr. údajov registrov</a:t>
            </a:r>
          </a:p>
          <a:p>
            <a:r>
              <a:rPr lang="sk-SK" sz="2000" b="1" dirty="0" smtClean="0"/>
              <a:t>Program </a:t>
            </a:r>
            <a:r>
              <a:rPr lang="sk-SK" sz="2000" b="1" dirty="0" err="1" smtClean="0"/>
              <a:t>File</a:t>
            </a:r>
            <a:r>
              <a:rPr lang="sk-SK" sz="2000" b="1" dirty="0" smtClean="0"/>
              <a:t> (*.TP) </a:t>
            </a:r>
            <a:r>
              <a:rPr lang="sk-SK" sz="2000" dirty="0" smtClean="0"/>
              <a:t>– programové súbory</a:t>
            </a:r>
          </a:p>
          <a:p>
            <a:r>
              <a:rPr lang="sk-SK" sz="2000" dirty="0" smtClean="0"/>
              <a:t>Zálohovanie údajov sa robí cez menu </a:t>
            </a:r>
            <a:r>
              <a:rPr lang="sk-SK" sz="2000" dirty="0" err="1" smtClean="0"/>
              <a:t>File</a:t>
            </a:r>
            <a:r>
              <a:rPr lang="sk-SK" sz="2000" dirty="0" smtClean="0"/>
              <a:t>.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88053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Súbor Default </a:t>
            </a:r>
            <a:r>
              <a:rPr lang="sk-SK" sz="2800" dirty="0" err="1"/>
              <a:t>L</a:t>
            </a:r>
            <a:r>
              <a:rPr lang="sk-SK" sz="2800" dirty="0" err="1" smtClean="0"/>
              <a:t>ogic</a:t>
            </a:r>
            <a:r>
              <a:rPr lang="sk-SK" sz="2800" dirty="0" smtClean="0"/>
              <a:t> </a:t>
            </a:r>
            <a:r>
              <a:rPr lang="sk-SK" sz="2800" dirty="0" err="1"/>
              <a:t>F</a:t>
            </a:r>
            <a:r>
              <a:rPr lang="sk-SK" sz="2800" dirty="0" err="1" smtClean="0"/>
              <a:t>ile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sk-SK" sz="2000" dirty="0" smtClean="0"/>
              <a:t>Zahŕňa nastavenie príkazov logiky Default, ktoré sú priradené pre každú funkčnú klávesu (F1 až F4) v programe editačnej obrazovky.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80645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Systémový súbor/aplikačný súbor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2000" dirty="0" smtClean="0"/>
              <a:t>Obsahuje systémový riadiaci program pre nabehnutie aplikačného softvéru </a:t>
            </a:r>
            <a:r>
              <a:rPr lang="sk-SK" sz="2000" dirty="0" err="1" smtClean="0"/>
              <a:t>Tool</a:t>
            </a:r>
            <a:r>
              <a:rPr lang="sk-SK" sz="2000" dirty="0" smtClean="0"/>
              <a:t> alebo údajov, ktoré sú so systémom spojené. </a:t>
            </a:r>
          </a:p>
          <a:p>
            <a:r>
              <a:rPr lang="sk-SK" sz="2000" b="1" dirty="0" smtClean="0"/>
              <a:t>SYSVARS.SV</a:t>
            </a:r>
            <a:r>
              <a:rPr lang="sk-SK" sz="2000" dirty="0" smtClean="0"/>
              <a:t> – používa sa k uloženiu najrôznejších systémových premenných – systémové premenné v spojení s oblasťou pohybu ôs, riadením bŕzd atď.</a:t>
            </a:r>
          </a:p>
          <a:p>
            <a:r>
              <a:rPr lang="sk-SK" sz="2000" b="1" dirty="0" smtClean="0"/>
              <a:t>SYSSERVO.SV</a:t>
            </a:r>
            <a:r>
              <a:rPr lang="sk-SK" sz="2000" dirty="0" smtClean="0"/>
              <a:t> – používa sa k uloženiu údajov parametrov </a:t>
            </a:r>
            <a:r>
              <a:rPr lang="sk-SK" sz="2000" dirty="0" err="1" smtClean="0"/>
              <a:t>servopohonov</a:t>
            </a:r>
            <a:r>
              <a:rPr lang="sk-SK" sz="2000" dirty="0" smtClean="0"/>
              <a:t> (</a:t>
            </a:r>
            <a:r>
              <a:rPr lang="sk-SK" sz="2000" dirty="0" err="1" smtClean="0"/>
              <a:t>servomotorov</a:t>
            </a:r>
            <a:r>
              <a:rPr lang="sk-SK" sz="2000" dirty="0" smtClean="0"/>
              <a:t>)</a:t>
            </a:r>
          </a:p>
          <a:p>
            <a:r>
              <a:rPr lang="sk-SK" sz="2000" b="1" dirty="0" smtClean="0"/>
              <a:t>SYSMAST.SV</a:t>
            </a:r>
            <a:r>
              <a:rPr lang="sk-SK" sz="2000" dirty="0" smtClean="0"/>
              <a:t> – používa sa k uloženiu údajov </a:t>
            </a:r>
            <a:r>
              <a:rPr lang="sk-SK" sz="2000" dirty="0" err="1" smtClean="0"/>
              <a:t>masteringu</a:t>
            </a:r>
            <a:r>
              <a:rPr lang="sk-SK" sz="2000" dirty="0" smtClean="0"/>
              <a:t> (kalibrácie)</a:t>
            </a:r>
          </a:p>
          <a:p>
            <a:r>
              <a:rPr lang="sk-SK" sz="2000" b="1" dirty="0" smtClean="0"/>
              <a:t>SYSMACRO.SV</a:t>
            </a:r>
            <a:r>
              <a:rPr lang="sk-SK" sz="2000" dirty="0" smtClean="0"/>
              <a:t> </a:t>
            </a:r>
            <a:r>
              <a:rPr lang="sk-SK" sz="2000" dirty="0" smtClean="0"/>
              <a:t>– používa sa k uloženiu nastavenia príkazov </a:t>
            </a:r>
            <a:r>
              <a:rPr lang="sk-SK" sz="2000" dirty="0" err="1" smtClean="0"/>
              <a:t>makra</a:t>
            </a:r>
            <a:r>
              <a:rPr lang="sk-SK" sz="2000" dirty="0" smtClean="0"/>
              <a:t>.</a:t>
            </a:r>
          </a:p>
          <a:p>
            <a:r>
              <a:rPr lang="sk-SK" sz="2000" b="1" dirty="0" smtClean="0"/>
              <a:t>FRAMEVAR.SV</a:t>
            </a:r>
            <a:r>
              <a:rPr lang="sk-SK" sz="2000" dirty="0" smtClean="0"/>
              <a:t> – používa sa k uloženiu nastavenia referenčnej polohy, ktorý sa používa k nastaveniu systému súradníc.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23752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Dátové súbory a programy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sk-SK" sz="2000" b="1" dirty="0" smtClean="0"/>
              <a:t>NUMREG.VR</a:t>
            </a:r>
            <a:r>
              <a:rPr lang="sk-SK" sz="2000" dirty="0" smtClean="0"/>
              <a:t> – používa sa k uloženiu údajov v registri.</a:t>
            </a:r>
          </a:p>
          <a:p>
            <a:r>
              <a:rPr lang="sk-SK" sz="2000" b="1" dirty="0" smtClean="0"/>
              <a:t>POSREG.VR</a:t>
            </a:r>
            <a:r>
              <a:rPr lang="sk-SK" sz="2000" dirty="0" smtClean="0"/>
              <a:t> – používa sa k uloženiu údajov registra polôh.</a:t>
            </a:r>
          </a:p>
          <a:p>
            <a:r>
              <a:rPr lang="sk-SK" sz="2000" b="1" dirty="0" smtClean="0"/>
              <a:t>DIOCFGSV.IO</a:t>
            </a:r>
            <a:r>
              <a:rPr lang="sk-SK" sz="2000" dirty="0" smtClean="0"/>
              <a:t> – používa sa k uloženiu nastavení pre priradenie vstupov a výstupov.</a:t>
            </a:r>
          </a:p>
          <a:p>
            <a:r>
              <a:rPr lang="sk-SK" sz="2000" b="1" dirty="0" smtClean="0"/>
              <a:t>Súbor pre nastavenie robota (*.DT) </a:t>
            </a:r>
            <a:r>
              <a:rPr lang="sk-SK" sz="2000" dirty="0" smtClean="0"/>
              <a:t>sa používa k uloženiu nastavení, ktoré sú prevedené na obrazovke nastavení robota. </a:t>
            </a:r>
          </a:p>
          <a:p>
            <a:r>
              <a:rPr lang="sk-SK" sz="2000" dirty="0" smtClean="0"/>
              <a:t>Názov súboru sa líši podľa modelu robota.</a:t>
            </a:r>
          </a:p>
          <a:p>
            <a:r>
              <a:rPr lang="sk-SK" sz="2000" b="1" dirty="0" smtClean="0"/>
              <a:t>Programy (*.TP) </a:t>
            </a:r>
            <a:r>
              <a:rPr lang="sk-SK" sz="2000" dirty="0" smtClean="0"/>
              <a:t>– všetky uložené programy v strojovom kóde </a:t>
            </a:r>
            <a:r>
              <a:rPr lang="sk-SK" sz="2000" dirty="0" err="1" smtClean="0"/>
              <a:t>Teach</a:t>
            </a:r>
            <a:r>
              <a:rPr lang="sk-SK" sz="2000" dirty="0" smtClean="0"/>
              <a:t> Pendant.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66384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Pamäťové médiá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sk-SK" sz="2400" b="1" dirty="0" smtClean="0"/>
              <a:t>USB disk </a:t>
            </a:r>
            <a:r>
              <a:rPr lang="sk-SK" sz="2400" dirty="0" smtClean="0"/>
              <a:t>– mal by byť prázdny, max. 4 GB</a:t>
            </a:r>
          </a:p>
          <a:p>
            <a:r>
              <a:rPr lang="sk-SK" sz="2400" b="1" dirty="0" smtClean="0"/>
              <a:t>Karta </a:t>
            </a:r>
            <a:r>
              <a:rPr lang="sk-SK" sz="2400" b="1" dirty="0" err="1" smtClean="0"/>
              <a:t>Compact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Flash</a:t>
            </a:r>
            <a:endParaRPr lang="sk-SK" sz="2400" b="1" dirty="0" smtClean="0"/>
          </a:p>
          <a:p>
            <a:r>
              <a:rPr lang="sk-SK" sz="2400" b="1" dirty="0" err="1" smtClean="0"/>
              <a:t>Ethernet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05475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k-SK" sz="2800" dirty="0"/>
              <a:t>Z</a:t>
            </a:r>
            <a:r>
              <a:rPr lang="sk-SK" sz="2800" dirty="0" smtClean="0"/>
              <a:t>álohovanie údajov pomocou USB disku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79"/>
          </a:xfrm>
        </p:spPr>
        <p:txBody>
          <a:bodyPr>
            <a:normAutofit/>
          </a:bodyPr>
          <a:lstStyle/>
          <a:p>
            <a:r>
              <a:rPr lang="sk-SK" sz="2000" dirty="0" smtClean="0"/>
              <a:t>Zasuňte disk USB do rozhrania USB (na dverách riadiacej skrine)</a:t>
            </a:r>
          </a:p>
          <a:p>
            <a:r>
              <a:rPr lang="sk-SK" sz="2000" dirty="0" smtClean="0"/>
              <a:t>Zvoľte menu </a:t>
            </a:r>
            <a:r>
              <a:rPr lang="sk-SK" sz="2000" dirty="0" err="1" smtClean="0"/>
              <a:t>File</a:t>
            </a:r>
            <a:endParaRPr lang="sk-SK" sz="2000" dirty="0" smtClean="0"/>
          </a:p>
          <a:p>
            <a:r>
              <a:rPr lang="sk-SK" sz="2000" dirty="0" smtClean="0"/>
              <a:t>Stlačte F5 (</a:t>
            </a:r>
            <a:r>
              <a:rPr lang="sk-SK" sz="2000" dirty="0" err="1" smtClean="0"/>
              <a:t>Util</a:t>
            </a:r>
            <a:r>
              <a:rPr lang="sk-SK" sz="2000" dirty="0" smtClean="0"/>
              <a:t>) a zvoľte USB disk</a:t>
            </a:r>
          </a:p>
          <a:p>
            <a:r>
              <a:rPr lang="sk-SK" sz="2000" dirty="0" smtClean="0"/>
              <a:t>Stlačte F4 (</a:t>
            </a:r>
            <a:r>
              <a:rPr lang="sk-SK" sz="2000" dirty="0" err="1" smtClean="0"/>
              <a:t>Backup</a:t>
            </a:r>
            <a:r>
              <a:rPr lang="sk-SK" sz="2000" dirty="0" smtClean="0"/>
              <a:t>) a zvoľte ALL </a:t>
            </a:r>
            <a:r>
              <a:rPr lang="sk-SK" sz="2000" dirty="0" err="1" smtClean="0"/>
              <a:t>of</a:t>
            </a:r>
            <a:r>
              <a:rPr lang="sk-SK" sz="2000" dirty="0" smtClean="0"/>
              <a:t> </a:t>
            </a:r>
            <a:r>
              <a:rPr lang="sk-SK" sz="2000" dirty="0" err="1" smtClean="0"/>
              <a:t>Above</a:t>
            </a:r>
            <a:endParaRPr lang="sk-SK" sz="2000" dirty="0" smtClean="0"/>
          </a:p>
          <a:p>
            <a:r>
              <a:rPr lang="sk-SK" sz="2000" dirty="0" smtClean="0"/>
              <a:t>Stlačte F4 a spustí sa zálohovanie dát.</a:t>
            </a:r>
            <a:endParaRPr lang="sk-SK" sz="2000" dirty="0"/>
          </a:p>
        </p:txBody>
      </p:sp>
      <p:pic>
        <p:nvPicPr>
          <p:cNvPr id="1027" name="Picture 3" descr="C:\Users\Šrenkel\Pictures\Skeny\Sken_20210304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1" t="18326" r="9832" b="17057"/>
          <a:stretch/>
        </p:blipFill>
        <p:spPr bwMode="auto">
          <a:xfrm>
            <a:off x="4860032" y="1600817"/>
            <a:ext cx="2704550" cy="49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4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Zálohovanie údajov</a:t>
            </a:r>
            <a:endParaRPr lang="sk-SK" sz="2800" dirty="0"/>
          </a:p>
        </p:txBody>
      </p:sp>
      <p:pic>
        <p:nvPicPr>
          <p:cNvPr id="2050" name="Picture 2" descr="C:\Users\Šrenkel\Pictures\Skeny\Sken_20210304 (2)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10476" r="11670" b="12792"/>
          <a:stretch/>
        </p:blipFill>
        <p:spPr bwMode="auto">
          <a:xfrm>
            <a:off x="665831" y="1370114"/>
            <a:ext cx="3618137" cy="47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Šrenkel\Pictures\Skeny\Sken_20210304 (3)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370" r="11472" b="9318"/>
          <a:stretch/>
        </p:blipFill>
        <p:spPr bwMode="auto">
          <a:xfrm>
            <a:off x="4788024" y="1279903"/>
            <a:ext cx="3600400" cy="50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9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Zálohovanie údajov</a:t>
            </a:r>
            <a:endParaRPr lang="sk-SK" sz="2800" dirty="0"/>
          </a:p>
        </p:txBody>
      </p:sp>
      <p:pic>
        <p:nvPicPr>
          <p:cNvPr id="3074" name="Picture 2" descr="C:\Users\Šrenkel\Pictures\Skeny\Sken_20210304 (4).pn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14410" r="18366" b="21804"/>
          <a:stretch/>
        </p:blipFill>
        <p:spPr bwMode="auto">
          <a:xfrm>
            <a:off x="635453" y="1213624"/>
            <a:ext cx="3864539" cy="50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Šrenkel\Pictures\Skeny\Sken_20210304 (5)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12352" r="15334" b="30035"/>
          <a:stretch/>
        </p:blipFill>
        <p:spPr bwMode="auto">
          <a:xfrm>
            <a:off x="4687037" y="1340768"/>
            <a:ext cx="377339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819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433</Words>
  <Application>Microsoft Office PowerPoint</Application>
  <PresentationFormat>Předvádění na obrazovce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systému Office</vt:lpstr>
      <vt:lpstr>Zálohovanie údajov</vt:lpstr>
      <vt:lpstr>Zálohovanie údajov</vt:lpstr>
      <vt:lpstr>Súbor Default Logic File</vt:lpstr>
      <vt:lpstr>Systémový súbor/aplikačný súbor</vt:lpstr>
      <vt:lpstr>Dátové súbory a programy</vt:lpstr>
      <vt:lpstr>Pamäťové médiá</vt:lpstr>
      <vt:lpstr>Zálohovanie údajov pomocou USB disku</vt:lpstr>
      <vt:lpstr>Zálohovanie údajov</vt:lpstr>
      <vt:lpstr>Zálohovanie údajov</vt:lpstr>
      <vt:lpstr>Nahrávanie súborov </vt:lpstr>
      <vt:lpstr>Obnovenie všetkých programov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Zálohovanie dát</dc:title>
  <dc:creator>Šrenkel</dc:creator>
  <cp:lastModifiedBy>Šrenkel</cp:lastModifiedBy>
  <cp:revision>12</cp:revision>
  <dcterms:created xsi:type="dcterms:W3CDTF">2021-03-04T11:58:29Z</dcterms:created>
  <dcterms:modified xsi:type="dcterms:W3CDTF">2021-03-04T15:17:15Z</dcterms:modified>
</cp:coreProperties>
</file>