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365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4534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178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31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20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487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986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898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4671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51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474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E70DA-18C3-4823-B176-968FDA28D8CB}" type="datetimeFigureOut">
              <a:rPr lang="sk-SK" smtClean="0"/>
              <a:t>14.12.2020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CEB5E-9C34-4A5B-A475-887946B653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191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Súradnicové systémy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592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Systém súradníc nástroja TOOL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b="1" dirty="0" smtClean="0"/>
              <a:t>„</a:t>
            </a:r>
            <a:r>
              <a:rPr lang="sk-SK" sz="2000" b="1" dirty="0" err="1" smtClean="0"/>
              <a:t>Tool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frame</a:t>
            </a:r>
            <a:r>
              <a:rPr lang="sk-SK" sz="2000" b="1" dirty="0" smtClean="0"/>
              <a:t>“ </a:t>
            </a:r>
            <a:r>
              <a:rPr lang="sk-SK" sz="2000" dirty="0" smtClean="0"/>
              <a:t>– preddefinované nástroje a  nástrojové súradnicové systémy</a:t>
            </a:r>
          </a:p>
          <a:p>
            <a:r>
              <a:rPr lang="sk-SK" sz="2000" dirty="0" smtClean="0"/>
              <a:t>V </a:t>
            </a:r>
            <a:r>
              <a:rPr lang="sk-SK" sz="2000" dirty="0" smtClean="0"/>
              <a:t>systéme je k dispozícii 10 </a:t>
            </a:r>
            <a:r>
              <a:rPr lang="sk-SK" sz="2000" dirty="0" err="1" smtClean="0"/>
              <a:t>toolframes</a:t>
            </a:r>
            <a:r>
              <a:rPr lang="sk-SK" sz="2000" dirty="0" smtClean="0"/>
              <a:t>.</a:t>
            </a:r>
          </a:p>
          <a:p>
            <a:r>
              <a:rPr lang="sk-SK" sz="2000" dirty="0" smtClean="0"/>
              <a:t>S akou súradnicou </a:t>
            </a:r>
            <a:r>
              <a:rPr lang="sk-SK" sz="2000" dirty="0" err="1" smtClean="0"/>
              <a:t>toolframe</a:t>
            </a:r>
            <a:r>
              <a:rPr lang="sk-SK" sz="2000" dirty="0" smtClean="0"/>
              <a:t> sa bude robot pohybovať, resp. programovať, závisí od nastavenia v menu JOG.</a:t>
            </a:r>
          </a:p>
          <a:p>
            <a:r>
              <a:rPr lang="sk-SK" sz="2000" dirty="0" smtClean="0"/>
              <a:t>Menu JOG môžeme otvoriť cez tlačidlo SHIFT + COORD.</a:t>
            </a:r>
          </a:p>
          <a:p>
            <a:endParaRPr lang="sk-SK" sz="2000" dirty="0"/>
          </a:p>
        </p:txBody>
      </p:sp>
      <p:pic>
        <p:nvPicPr>
          <p:cNvPr id="9218" name="Picture 2" descr="G:\Naskenované - Fanuc\Obrázok 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56664" r="14527" b="26116"/>
          <a:stretch/>
        </p:blipFill>
        <p:spPr bwMode="auto">
          <a:xfrm>
            <a:off x="1170678" y="3144982"/>
            <a:ext cx="6925729" cy="200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6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Pohyb robota v systéme súradníc nástroja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k-SK" sz="2000" dirty="0"/>
              <a:t>Zapneme riadenie a zvolíme režim T1.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Zapneme ručný ovládací prístroj.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Stláčajte tlačidlo COORD bez SHIFT, až sa objaví </a:t>
            </a:r>
            <a:r>
              <a:rPr lang="sk-SK" sz="2000" b="1" dirty="0" smtClean="0"/>
              <a:t>TOOL</a:t>
            </a:r>
            <a:r>
              <a:rPr lang="sk-SK" sz="2000" dirty="0" smtClean="0"/>
              <a:t>.</a:t>
            </a:r>
            <a:endParaRPr lang="sk-SK" sz="2000" dirty="0"/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Tlačidlami OVERRIDE nastavte rýchlosť na 10 %.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Stlačte samočinné tlačidlo a držte ho.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Stlačte raz tlačidlo RESET a vyčkajte, až zhasne LED </a:t>
            </a:r>
            <a:r>
              <a:rPr lang="sk-SK" sz="2000" dirty="0" err="1"/>
              <a:t>závad</a:t>
            </a:r>
            <a:r>
              <a:rPr lang="sk-SK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Stlačte tlačidlo SHIFT a držte ho.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Pohybovými tlačidlami už môžeme pohybovať s osami. </a:t>
            </a:r>
          </a:p>
          <a:p>
            <a:pPr marL="457200" indent="-457200">
              <a:buFont typeface="+mj-lt"/>
              <a:buAutoNum type="arabicPeriod"/>
            </a:pPr>
            <a:endParaRPr lang="sk-SK" sz="2000" dirty="0"/>
          </a:p>
          <a:p>
            <a:r>
              <a:rPr lang="sk-SK" sz="2000" b="1" dirty="0"/>
              <a:t>Ak musíme pohyb prerušiť, tak uvoľníme pohybové tlačidlo, tlačidlo SHIFT alebo samočinný spínač.</a:t>
            </a: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514494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Pohyb robota v systéme užívateľských súradníc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b="1" dirty="0" smtClean="0"/>
              <a:t>Užívateľské súradnice USER </a:t>
            </a:r>
            <a:r>
              <a:rPr lang="sk-SK" sz="2000" dirty="0" smtClean="0"/>
              <a:t>– je to karteziánsky systém súradníc, ktorý môže užívateľ definovať v ľubovoľnej pracovnej oblasti.</a:t>
            </a:r>
          </a:p>
          <a:p>
            <a:r>
              <a:rPr lang="sk-SK" sz="2000" dirty="0" smtClean="0"/>
              <a:t>Používa sa k špecifikácii registrov polôh, pre činnosť príslušných príkazov pre registre polôh a pre náhradné príkazy. </a:t>
            </a:r>
          </a:p>
          <a:p>
            <a:r>
              <a:rPr lang="sk-SK" sz="2000" dirty="0" smtClean="0"/>
              <a:t>Ak nie je systém súradníc definovaný, je nahradený obecným súradnicovým systémom.   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026" name="Picture 2" descr="C:\Users\Šrenkel\Pictures\Skeny\Sken_2020102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28059" r="14461" b="51019"/>
          <a:stretch/>
        </p:blipFill>
        <p:spPr bwMode="auto">
          <a:xfrm>
            <a:off x="1691680" y="3551700"/>
            <a:ext cx="5760640" cy="253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53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Pohyb robota v systéme užívateľských súradníc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b="1" dirty="0" smtClean="0"/>
              <a:t>„</a:t>
            </a:r>
            <a:r>
              <a:rPr lang="sk-SK" sz="2000" b="1" dirty="0" err="1" smtClean="0"/>
              <a:t>Userframe</a:t>
            </a:r>
            <a:r>
              <a:rPr lang="sk-SK" sz="2000" b="1" dirty="0" smtClean="0"/>
              <a:t>“ </a:t>
            </a:r>
            <a:r>
              <a:rPr lang="sk-SK" sz="2000" dirty="0" smtClean="0"/>
              <a:t>– používateľský súradnicový systém</a:t>
            </a:r>
          </a:p>
          <a:p>
            <a:r>
              <a:rPr lang="sk-SK" sz="2000" dirty="0" smtClean="0"/>
              <a:t>V </a:t>
            </a:r>
            <a:r>
              <a:rPr lang="sk-SK" sz="2000" dirty="0" smtClean="0"/>
              <a:t>systéme je k dispozícii 10 </a:t>
            </a:r>
            <a:r>
              <a:rPr lang="sk-SK" sz="2000" dirty="0" err="1" smtClean="0"/>
              <a:t>userframes</a:t>
            </a:r>
            <a:endParaRPr lang="sk-SK" sz="2000" dirty="0" smtClean="0"/>
          </a:p>
          <a:p>
            <a:r>
              <a:rPr lang="sk-SK" sz="2000" dirty="0" smtClean="0"/>
              <a:t>S akou súradnicou </a:t>
            </a:r>
            <a:r>
              <a:rPr lang="sk-SK" sz="2000" dirty="0" err="1" smtClean="0"/>
              <a:t>userframe</a:t>
            </a:r>
            <a:r>
              <a:rPr lang="sk-SK" sz="2000" dirty="0" smtClean="0"/>
              <a:t> sa bude robot pohybovať, resp. programovať, závisí na nastavení v menu JOG. </a:t>
            </a:r>
          </a:p>
          <a:p>
            <a:r>
              <a:rPr lang="sk-SK" sz="2000" dirty="0" smtClean="0"/>
              <a:t>Menu JOG môžeme otvoriť cez tlačidlo SHIFT + COORD</a:t>
            </a:r>
          </a:p>
          <a:p>
            <a:r>
              <a:rPr lang="sk-SK" sz="2000" dirty="0" smtClean="0"/>
              <a:t>Kurzorom uložíme pojem USER, zadáme číslo </a:t>
            </a:r>
            <a:r>
              <a:rPr lang="sk-SK" sz="2000" dirty="0" err="1" smtClean="0"/>
              <a:t>userframe</a:t>
            </a:r>
            <a:r>
              <a:rPr lang="sk-SK" sz="2000" dirty="0" smtClean="0"/>
              <a:t>.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2050" name="Picture 2" descr="C:\Users\Šrenkel\Pictures\Skeny\Sken_2020102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56952" r="9116" b="26728"/>
          <a:stretch/>
        </p:blipFill>
        <p:spPr bwMode="auto">
          <a:xfrm>
            <a:off x="611560" y="3529282"/>
            <a:ext cx="7502632" cy="213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Zameranie nástroja, základné pojmy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dirty="0" smtClean="0"/>
              <a:t>Systém súradníc nástroja je karteziánsky systém súradníc, ktorý definuje polohu stredového bodu nástroja (TCP, </a:t>
            </a:r>
            <a:r>
              <a:rPr lang="sk-SK" sz="2000" dirty="0" err="1" smtClean="0"/>
              <a:t>tool</a:t>
            </a:r>
            <a:r>
              <a:rPr lang="sk-SK" sz="2000" dirty="0" smtClean="0"/>
              <a:t> center point) a polohu nástroja.</a:t>
            </a:r>
          </a:p>
          <a:p>
            <a:r>
              <a:rPr lang="sk-SK" sz="2000" dirty="0" smtClean="0"/>
              <a:t>V systéme súradníc nástroja je normálne nulový bod stredovým bodom nástroja a os Z je osou nástroja. </a:t>
            </a:r>
          </a:p>
          <a:p>
            <a:r>
              <a:rPr lang="sk-SK" sz="2000" dirty="0" smtClean="0"/>
              <a:t>Ak nie je definovaný žiadny systém súradníc nástroja, platí systém súradníc mechanického rozhrania. </a:t>
            </a:r>
          </a:p>
          <a:p>
            <a:r>
              <a:rPr lang="sk-SK" sz="2000" dirty="0" smtClean="0"/>
              <a:t>Stredový bod nástroja je potrebný k určeniu údajov o polohe.</a:t>
            </a:r>
          </a:p>
          <a:p>
            <a:r>
              <a:rPr lang="sk-SK" sz="2000" dirty="0" smtClean="0"/>
              <a:t>Orientácia nástroja je potrebná pre prevedenie riadenia orientácie nástroja. 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783412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Metódy zamerania nástroja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dirty="0" smtClean="0"/>
              <a:t>Pre zamerania nástroja sú k dispozícii tri metódy:</a:t>
            </a:r>
          </a:p>
          <a:p>
            <a:r>
              <a:rPr lang="sk-SK" sz="2000" b="1" dirty="0" smtClean="0"/>
              <a:t>Priame zadanie</a:t>
            </a:r>
          </a:p>
          <a:p>
            <a:r>
              <a:rPr lang="sk-SK" sz="2000" b="1" dirty="0" smtClean="0"/>
              <a:t>Trojbodová metóda</a:t>
            </a:r>
          </a:p>
          <a:p>
            <a:r>
              <a:rPr lang="sk-SK" sz="2000" b="1" dirty="0" smtClean="0"/>
              <a:t>Šesťbodová metóda</a:t>
            </a:r>
          </a:p>
          <a:p>
            <a:endParaRPr lang="sk-SK" sz="2000" b="1" dirty="0"/>
          </a:p>
        </p:txBody>
      </p:sp>
      <p:pic>
        <p:nvPicPr>
          <p:cNvPr id="3074" name="Picture 2" descr="C:\Users\Šrenkel\Pictures\Skeny\Sken_20201026 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5" t="33466" r="14527" b="50077"/>
          <a:stretch/>
        </p:blipFill>
        <p:spPr bwMode="auto">
          <a:xfrm>
            <a:off x="1835696" y="3212975"/>
            <a:ext cx="4098827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957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Prevedenie šesťbodovej metódy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sk-SK" sz="1800" dirty="0" smtClean="0"/>
              <a:t>Otvorte zobrazenie menu cez tlačidlo MENU</a:t>
            </a:r>
          </a:p>
          <a:p>
            <a:r>
              <a:rPr lang="sk-SK" sz="1800" dirty="0" smtClean="0"/>
              <a:t>Menu – </a:t>
            </a:r>
            <a:r>
              <a:rPr lang="sk-SK" sz="1800" dirty="0" err="1" smtClean="0"/>
              <a:t>Setup</a:t>
            </a:r>
            <a:r>
              <a:rPr lang="sk-SK" sz="1800" dirty="0" smtClean="0"/>
              <a:t> – </a:t>
            </a:r>
            <a:r>
              <a:rPr lang="sk-SK" sz="1800" dirty="0" err="1" smtClean="0"/>
              <a:t>Frames</a:t>
            </a:r>
            <a:r>
              <a:rPr lang="sk-SK" sz="1800" dirty="0" smtClean="0"/>
              <a:t> </a:t>
            </a:r>
          </a:p>
          <a:p>
            <a:r>
              <a:rPr lang="sk-SK" sz="1800" dirty="0" smtClean="0"/>
              <a:t>Stlačte funkčnú klávesu F3 (</a:t>
            </a:r>
            <a:r>
              <a:rPr lang="sk-SK" sz="1800" dirty="0" err="1" smtClean="0"/>
              <a:t>Other</a:t>
            </a:r>
            <a:r>
              <a:rPr lang="sk-SK" sz="1800" dirty="0" smtClean="0"/>
              <a:t>) a zvoľte </a:t>
            </a:r>
            <a:r>
              <a:rPr lang="sk-SK" sz="1800" dirty="0" err="1" smtClean="0"/>
              <a:t>Toolframe</a:t>
            </a:r>
            <a:endParaRPr lang="sk-SK" sz="1800" dirty="0" smtClean="0"/>
          </a:p>
          <a:p>
            <a:r>
              <a:rPr lang="sk-SK" sz="1800" dirty="0" smtClean="0"/>
              <a:t>Stlačte F2 (DETAIL)</a:t>
            </a:r>
          </a:p>
          <a:p>
            <a:r>
              <a:rPr lang="sk-SK" sz="1800" dirty="0" smtClean="0"/>
              <a:t>Stlačte funkčnú klávesu F2 a zvoľte </a:t>
            </a:r>
            <a:r>
              <a:rPr lang="sk-SK" sz="1800" dirty="0" err="1" smtClean="0"/>
              <a:t>Six</a:t>
            </a:r>
            <a:r>
              <a:rPr lang="sk-SK" sz="1800" dirty="0" smtClean="0"/>
              <a:t> Point</a:t>
            </a:r>
          </a:p>
          <a:p>
            <a:r>
              <a:rPr lang="sk-SK" sz="1800" dirty="0" smtClean="0"/>
              <a:t>Ak chcete zadať komentár, stlačte klávesu </a:t>
            </a:r>
            <a:r>
              <a:rPr lang="sk-SK" sz="1800" dirty="0" err="1" smtClean="0"/>
              <a:t>Enter</a:t>
            </a:r>
            <a:r>
              <a:rPr lang="sk-SK" sz="1800" dirty="0" smtClean="0"/>
              <a:t> (kurzor je na riadku </a:t>
            </a:r>
            <a:r>
              <a:rPr lang="sk-SK" sz="1800" dirty="0" err="1" smtClean="0"/>
              <a:t>Comment</a:t>
            </a:r>
            <a:r>
              <a:rPr lang="sk-SK" sz="1800" dirty="0" smtClean="0"/>
              <a:t>). </a:t>
            </a:r>
          </a:p>
          <a:p>
            <a:endParaRPr lang="sk-SK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70540"/>
          <a:stretch/>
        </p:blipFill>
        <p:spPr bwMode="auto">
          <a:xfrm>
            <a:off x="2411760" y="3573016"/>
            <a:ext cx="3816424" cy="276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3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Prevedenie šesťbodovej metódy</a:t>
            </a:r>
            <a:endParaRPr lang="sk-SK" sz="2800" dirty="0"/>
          </a:p>
        </p:txBody>
      </p:sp>
      <p:pic>
        <p:nvPicPr>
          <p:cNvPr id="4098" name="Picture 2" descr="C:\Users\Šrenkel\Pictures\Skeny\Sken_20201026 (3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7" t="39889" r="4892" b="13373"/>
          <a:stretch/>
        </p:blipFill>
        <p:spPr bwMode="auto">
          <a:xfrm>
            <a:off x="2843808" y="1052736"/>
            <a:ext cx="2880320" cy="53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9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Prevedenie šesťbodovej metódy - pokračovanie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sk-SK" sz="1800" dirty="0" smtClean="0"/>
              <a:t>Nástrojom choďte do bodov 1 až 3 a uložte pomocou SHIFT a F5 (</a:t>
            </a:r>
            <a:r>
              <a:rPr lang="sk-SK" sz="1800" dirty="0" err="1" smtClean="0"/>
              <a:t>Record</a:t>
            </a:r>
            <a:r>
              <a:rPr lang="sk-SK" sz="1800" dirty="0" smtClean="0"/>
              <a:t>)</a:t>
            </a:r>
          </a:p>
          <a:p>
            <a:r>
              <a:rPr lang="sk-SK" sz="1800" dirty="0" smtClean="0"/>
              <a:t>Nástrojom choďte do bodov 4 až 6 a uložte pomocou SHIFT a F5</a:t>
            </a:r>
          </a:p>
          <a:p>
            <a:r>
              <a:rPr lang="sk-SK" sz="1800" dirty="0" smtClean="0"/>
              <a:t>Stlačte </a:t>
            </a:r>
            <a:r>
              <a:rPr lang="sk-SK" sz="1800" dirty="0" err="1" smtClean="0"/>
              <a:t>Prev</a:t>
            </a:r>
            <a:endParaRPr lang="sk-SK" sz="1800" dirty="0" smtClean="0"/>
          </a:p>
          <a:p>
            <a:r>
              <a:rPr lang="sk-SK" sz="1800" dirty="0" smtClean="0"/>
              <a:t>Aktivujte nástroj cez menu JOG</a:t>
            </a:r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/>
          </a:p>
        </p:txBody>
      </p:sp>
      <p:pic>
        <p:nvPicPr>
          <p:cNvPr id="6146" name="Picture 2" descr="C:\Users\Šrenkel\Pictures\Skeny\Sken_20201026 (4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t="28409" r="11854" b="29442"/>
          <a:stretch/>
        </p:blipFill>
        <p:spPr bwMode="auto">
          <a:xfrm>
            <a:off x="1835696" y="2564904"/>
            <a:ext cx="4896544" cy="38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Zameranie nástroja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sk-SK" sz="2000" dirty="0" smtClean="0"/>
              <a:t>Prejdite zameriavacie body pre kontrolné účely</a:t>
            </a:r>
          </a:p>
          <a:p>
            <a:r>
              <a:rPr lang="sk-SK" sz="2000" dirty="0" smtClean="0"/>
              <a:t>Dajte kurzor na APROACH POINT 1 a stlačte SHIFT + F4 (MOVE-TO)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026" name="Picture 2" descr="C:\Users\Šrenkel\Pictures\Skeny\Sken_2020102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20528" r="15598" b="44669"/>
          <a:stretch/>
        </p:blipFill>
        <p:spPr bwMode="auto">
          <a:xfrm>
            <a:off x="1403648" y="2194311"/>
            <a:ext cx="606224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93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Súradnicové systémy</a:t>
            </a:r>
            <a:endParaRPr lang="sk-SK" sz="2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2170584" cy="4824536"/>
          </a:xfrm>
        </p:spPr>
        <p:txBody>
          <a:bodyPr>
            <a:normAutofit/>
          </a:bodyPr>
          <a:lstStyle/>
          <a:p>
            <a:r>
              <a:rPr lang="sk-SK" sz="2000" dirty="0" smtClean="0"/>
              <a:t>Systém </a:t>
            </a:r>
            <a:r>
              <a:rPr lang="sk-SK" sz="2000" dirty="0" err="1" smtClean="0"/>
              <a:t>Joint</a:t>
            </a:r>
            <a:endParaRPr lang="sk-SK" sz="2000" dirty="0" smtClean="0"/>
          </a:p>
          <a:p>
            <a:r>
              <a:rPr lang="sk-SK" sz="2000" dirty="0" smtClean="0"/>
              <a:t>Systém </a:t>
            </a:r>
            <a:r>
              <a:rPr lang="sk-SK" sz="2000" dirty="0" err="1" smtClean="0"/>
              <a:t>World</a:t>
            </a:r>
            <a:endParaRPr lang="sk-SK" sz="2000" dirty="0" smtClean="0"/>
          </a:p>
          <a:p>
            <a:r>
              <a:rPr lang="sk-SK" sz="2000" dirty="0" smtClean="0"/>
              <a:t>Systém </a:t>
            </a:r>
            <a:r>
              <a:rPr lang="sk-SK" sz="2000" dirty="0" err="1" smtClean="0"/>
              <a:t>Tool</a:t>
            </a:r>
            <a:endParaRPr lang="sk-SK" sz="2000" dirty="0" smtClean="0"/>
          </a:p>
          <a:p>
            <a:r>
              <a:rPr lang="sk-SK" sz="2000" dirty="0" smtClean="0"/>
              <a:t>Systém </a:t>
            </a:r>
            <a:r>
              <a:rPr lang="sk-SK" sz="2000" dirty="0" err="1" smtClean="0"/>
              <a:t>User</a:t>
            </a:r>
            <a:endParaRPr lang="sk-SK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81611"/>
            <a:ext cx="5976664" cy="504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51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Zameranie </a:t>
            </a:r>
            <a:r>
              <a:rPr lang="sk-SK" sz="2800" dirty="0" err="1" smtClean="0"/>
              <a:t>userframe</a:t>
            </a:r>
            <a:r>
              <a:rPr lang="sk-SK" sz="2800" dirty="0" smtClean="0"/>
              <a:t> alebo externého nástroja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dirty="0" smtClean="0"/>
              <a:t>Užívateľsky definovaný systém súradníc je karteziánsky systém súradníc, ktorý je definovaný užívateľom pre každú pracovnú oblasť. </a:t>
            </a:r>
          </a:p>
          <a:p>
            <a:r>
              <a:rPr lang="sk-SK" sz="2000" dirty="0" smtClean="0"/>
              <a:t>Ak nie je definovaný žiadny užívateľom definovaný systém súradníc, platí obecný systém súradníc.</a:t>
            </a:r>
          </a:p>
          <a:p>
            <a:r>
              <a:rPr lang="sk-SK" sz="2000" dirty="0" smtClean="0"/>
              <a:t>Užívateľom definovaný systém súradníc je určený pomocou (x, y, z), ktoré stanovia nulový bod systému súradníc a (w, p, r), ktoré stanovia otáčanie systému súradníc okolo osy X-, Y- a Z obecného systému súradníc. 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2050" name="Picture 2" descr="C:\Users\Šrenkel\Pictures\Skeny\Sken_20201029 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8" t="30816" r="12745" b="45717"/>
          <a:stretch/>
        </p:blipFill>
        <p:spPr bwMode="auto">
          <a:xfrm>
            <a:off x="1289542" y="3933056"/>
            <a:ext cx="2244436" cy="250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Šrenkel\Pictures\Skeny\Sken_20201029 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9" t="54819" r="12320" b="23842"/>
          <a:stretch/>
        </p:blipFill>
        <p:spPr bwMode="auto">
          <a:xfrm>
            <a:off x="5004048" y="4056845"/>
            <a:ext cx="2134964" cy="227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865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Zameranie </a:t>
            </a:r>
            <a:r>
              <a:rPr lang="sk-SK" sz="2800" dirty="0" err="1" smtClean="0"/>
              <a:t>userframe</a:t>
            </a:r>
            <a:r>
              <a:rPr lang="sk-SK" sz="2800" dirty="0" smtClean="0"/>
              <a:t> - prevedenie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dirty="0" smtClean="0"/>
              <a:t>Otvorte zobrazenie menu cez tlačidlo MENU</a:t>
            </a:r>
          </a:p>
          <a:p>
            <a:r>
              <a:rPr lang="sk-SK" sz="2000" dirty="0" smtClean="0"/>
              <a:t>Zvoľte Menu </a:t>
            </a:r>
            <a:r>
              <a:rPr lang="sk-SK" sz="2000" dirty="0" err="1" smtClean="0"/>
              <a:t>˃Setup</a:t>
            </a:r>
            <a:r>
              <a:rPr lang="sk-SK" sz="2000" dirty="0" smtClean="0"/>
              <a:t>&lt; a </a:t>
            </a:r>
            <a:r>
              <a:rPr lang="sk-SK" sz="2000" dirty="0" err="1" smtClean="0"/>
              <a:t>˃Frames</a:t>
            </a:r>
            <a:r>
              <a:rPr lang="sk-SK" sz="2000" dirty="0" smtClean="0"/>
              <a:t>&lt;</a:t>
            </a:r>
          </a:p>
          <a:p>
            <a:r>
              <a:rPr lang="sk-SK" sz="2000" dirty="0" smtClean="0"/>
              <a:t>Stlačte funkčnú klávesu F3 (</a:t>
            </a:r>
            <a:r>
              <a:rPr lang="sk-SK" sz="2000" dirty="0" err="1" smtClean="0"/>
              <a:t>Other</a:t>
            </a:r>
            <a:r>
              <a:rPr lang="sk-SK" sz="2000" dirty="0" smtClean="0"/>
              <a:t>) a zvoľte </a:t>
            </a:r>
            <a:r>
              <a:rPr lang="sk-SK" sz="2000" dirty="0" err="1" smtClean="0"/>
              <a:t>userframe</a:t>
            </a:r>
            <a:endParaRPr lang="sk-SK" sz="2000" dirty="0" smtClean="0"/>
          </a:p>
          <a:p>
            <a:r>
              <a:rPr lang="sk-SK" sz="2000" dirty="0" smtClean="0"/>
              <a:t>Stlačte funkčnú klávesu F3 (</a:t>
            </a:r>
            <a:r>
              <a:rPr lang="sk-SK" sz="2000" dirty="0" err="1" smtClean="0"/>
              <a:t>Methode</a:t>
            </a:r>
            <a:r>
              <a:rPr lang="sk-SK" sz="2000" dirty="0" smtClean="0"/>
              <a:t>) a zvoľte </a:t>
            </a:r>
            <a:r>
              <a:rPr lang="sk-SK" sz="2000" dirty="0" err="1" smtClean="0"/>
              <a:t>Three</a:t>
            </a:r>
            <a:r>
              <a:rPr lang="sk-SK" sz="2000" dirty="0" smtClean="0"/>
              <a:t> Point </a:t>
            </a:r>
            <a:r>
              <a:rPr lang="sk-SK" sz="2000" dirty="0" err="1" smtClean="0"/>
              <a:t>Methode</a:t>
            </a:r>
            <a:endParaRPr lang="sk-SK" sz="2000" dirty="0" smtClean="0"/>
          </a:p>
          <a:p>
            <a:r>
              <a:rPr lang="sk-SK" sz="2000" dirty="0" smtClean="0"/>
              <a:t>Nástrojom sa presuňte do bodu 1 až 3 a pomocou SHIFT + F5 (</a:t>
            </a:r>
            <a:r>
              <a:rPr lang="sk-SK" sz="2000" dirty="0" err="1" smtClean="0"/>
              <a:t>Record</a:t>
            </a:r>
            <a:r>
              <a:rPr lang="sk-SK" sz="2000" dirty="0" smtClean="0"/>
              <a:t>) uložte súradnice bodov.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803097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sk-SK" sz="2800" dirty="0" smtClean="0"/>
              <a:t>Zameranie </a:t>
            </a:r>
            <a:r>
              <a:rPr lang="sk-SK" sz="2800" dirty="0" err="1" smtClean="0"/>
              <a:t>userframe</a:t>
            </a:r>
            <a:endParaRPr lang="sk-SK" sz="2800" dirty="0"/>
          </a:p>
        </p:txBody>
      </p:sp>
      <p:pic>
        <p:nvPicPr>
          <p:cNvPr id="3074" name="Picture 2" descr="C:\Users\Šrenkel\Pictures\Skeny\Sken_20201029 (3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28519" r="8765" b="12985"/>
          <a:stretch/>
        </p:blipFill>
        <p:spPr bwMode="auto">
          <a:xfrm>
            <a:off x="1691680" y="1196752"/>
            <a:ext cx="55999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77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Nastavenie nosnosti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sk-SK" sz="2000" dirty="0" smtClean="0"/>
              <a:t>Postup</a:t>
            </a:r>
            <a:r>
              <a:rPr lang="sk-SK" sz="2000" b="1" dirty="0" smtClean="0"/>
              <a:t>: len zadanie hmotnosti!</a:t>
            </a:r>
          </a:p>
          <a:p>
            <a:pPr marL="0" indent="0">
              <a:buNone/>
            </a:pPr>
            <a:endParaRPr lang="sk-SK" sz="2000" dirty="0" smtClean="0"/>
          </a:p>
          <a:p>
            <a:endParaRPr lang="sk-SK" sz="2000" dirty="0" smtClean="0"/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027" name="Picture 3" descr="C:\Users\Šrenkel\Pictures\Skeny\Sken_20201029 (4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 t="40102" r="15607" b="18761"/>
          <a:stretch/>
        </p:blipFill>
        <p:spPr bwMode="auto">
          <a:xfrm rot="60000">
            <a:off x="1185050" y="1776176"/>
            <a:ext cx="6234251" cy="468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442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Systém </a:t>
            </a:r>
            <a:r>
              <a:rPr lang="sk-SK" sz="2800" dirty="0" err="1" smtClean="0"/>
              <a:t>Joint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sk-SK" sz="2000" dirty="0" smtClean="0"/>
              <a:t>Je to pohyb robota v režime jednotlivej osi – pohybujeme každou osou zvlášť. </a:t>
            </a:r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r>
              <a:rPr lang="sk-SK" sz="2000" dirty="0" smtClean="0"/>
              <a:t>Cez obrazovku polôh môžeme v prípade potreby odčítať uhlové hodnoty pre jednotlivé osi. </a:t>
            </a:r>
          </a:p>
          <a:p>
            <a:endParaRPr lang="sk-SK" sz="2000" dirty="0" smtClean="0"/>
          </a:p>
          <a:p>
            <a:endParaRPr lang="sk-SK" sz="2000" dirty="0"/>
          </a:p>
        </p:txBody>
      </p:sp>
      <p:pic>
        <p:nvPicPr>
          <p:cNvPr id="4098" name="Picture 2" descr="G:\Naskenované - Fanuc\Obrázok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13090" r="29515" b="59946"/>
          <a:stretch/>
        </p:blipFill>
        <p:spPr bwMode="auto">
          <a:xfrm>
            <a:off x="1907704" y="1916832"/>
            <a:ext cx="498623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0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Systém </a:t>
            </a:r>
            <a:r>
              <a:rPr lang="sk-SK" sz="2800" dirty="0" err="1" smtClean="0"/>
              <a:t>Joint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sk-SK" sz="2000" dirty="0" smtClean="0"/>
              <a:t>Odčítanie uhlových hodnôt: </a:t>
            </a:r>
            <a:r>
              <a:rPr lang="sk-SK" sz="2000" b="1" dirty="0" err="1" smtClean="0"/>
              <a:t>Position</a:t>
            </a:r>
            <a:r>
              <a:rPr lang="sk-SK" sz="2000" b="1" dirty="0" smtClean="0"/>
              <a:t> – tlačidlo </a:t>
            </a:r>
            <a:r>
              <a:rPr lang="sk-SK" sz="2000" b="1" dirty="0" err="1" smtClean="0"/>
              <a:t>Enter</a:t>
            </a:r>
            <a:endParaRPr lang="sk-SK" sz="2000" b="1" dirty="0" smtClean="0"/>
          </a:p>
          <a:p>
            <a:endParaRPr lang="sk-SK" sz="2000" dirty="0"/>
          </a:p>
        </p:txBody>
      </p:sp>
      <p:pic>
        <p:nvPicPr>
          <p:cNvPr id="5122" name="Picture 2" descr="G:\Naskenované - Fanuc\Obrázok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3397" r="9714" b="20644"/>
          <a:stretch/>
        </p:blipFill>
        <p:spPr bwMode="auto">
          <a:xfrm>
            <a:off x="971600" y="1916832"/>
            <a:ext cx="7163426" cy="41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8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Pohyb robota v režimu jednotlivých osí JOINT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k-SK" sz="2000" dirty="0" smtClean="0"/>
              <a:t>Zapneme riadenie a zvolíme režim T1.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/>
              <a:t>Zapneme ručný ovládací prístroj.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/>
              <a:t>Stláčajte tlačidlo COORD bez SHIFT, až sa objaví JOINT.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/>
              <a:t>Tlačidlami OVERRIDE nastavte rýchlosť na 10 %.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/>
              <a:t>Stlačte samočinné tlačidlo a držte ho.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/>
              <a:t>Stlačte raz tlačidlo RESET a vyčkajte, až zhasne LED </a:t>
            </a:r>
            <a:r>
              <a:rPr lang="sk-SK" sz="2000" dirty="0" err="1" smtClean="0"/>
              <a:t>závad</a:t>
            </a:r>
            <a:r>
              <a:rPr lang="sk-SK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/>
              <a:t>Stlačte tlačidlo SHIFT a držte ho.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/>
              <a:t>Pohybovými tlačidlami už môžeme pohybovať s osami. </a:t>
            </a:r>
          </a:p>
          <a:p>
            <a:pPr marL="457200" indent="-457200">
              <a:buFont typeface="+mj-lt"/>
              <a:buAutoNum type="arabicPeriod"/>
            </a:pPr>
            <a:endParaRPr lang="sk-SK" sz="2000" dirty="0"/>
          </a:p>
          <a:p>
            <a:r>
              <a:rPr lang="sk-SK" sz="2000" b="1" dirty="0" smtClean="0"/>
              <a:t>Ak musíme pohyb prerušiť, tak uvoľníme pohybové tlačidlo, tlačidlo SHIFT alebo samočinný spínač.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32059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Systém WORLD – obecný súradnicový systém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lnSpcReduction="10000"/>
          </a:bodyPr>
          <a:lstStyle/>
          <a:p>
            <a:r>
              <a:rPr lang="sk-SK" sz="2000" dirty="0" smtClean="0"/>
              <a:t>Je to pohyb robota v obecnom súradnicovom systéme – </a:t>
            </a:r>
            <a:r>
              <a:rPr lang="sk-SK" sz="2000" b="1" dirty="0" smtClean="0"/>
              <a:t>XYZ</a:t>
            </a:r>
          </a:p>
          <a:p>
            <a:endParaRPr lang="sk-SK" sz="2000" b="1" dirty="0"/>
          </a:p>
          <a:p>
            <a:endParaRPr lang="sk-SK" sz="2000" b="1" dirty="0" smtClean="0"/>
          </a:p>
          <a:p>
            <a:endParaRPr lang="sk-SK" sz="2000" b="1" dirty="0"/>
          </a:p>
          <a:p>
            <a:endParaRPr lang="sk-SK" sz="2000" b="1" dirty="0" smtClean="0"/>
          </a:p>
          <a:p>
            <a:endParaRPr lang="sk-SK" sz="2000" b="1" dirty="0"/>
          </a:p>
          <a:p>
            <a:endParaRPr lang="sk-SK" sz="2000" b="1" dirty="0" smtClean="0"/>
          </a:p>
          <a:p>
            <a:endParaRPr lang="sk-SK" sz="2000" b="1" dirty="0"/>
          </a:p>
          <a:p>
            <a:endParaRPr lang="sk-SK" sz="2000" b="1" dirty="0" smtClean="0"/>
          </a:p>
          <a:p>
            <a:endParaRPr lang="sk-SK" sz="2000" b="1" dirty="0"/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Takisto môžeme cez obrazovku polôh v prípade potreby odčítať karteziánske súradnice.</a:t>
            </a:r>
          </a:p>
          <a:p>
            <a:endParaRPr lang="sk-SK" sz="2000" dirty="0"/>
          </a:p>
        </p:txBody>
      </p:sp>
      <p:pic>
        <p:nvPicPr>
          <p:cNvPr id="6146" name="Picture 2" descr="G:\Naskenované - Fanuc\Obrázok (8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18147" r="27991" b="55269"/>
          <a:stretch/>
        </p:blipFill>
        <p:spPr bwMode="auto">
          <a:xfrm>
            <a:off x="1773381" y="1844824"/>
            <a:ext cx="513583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26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Systém WORLD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sk-SK" sz="2000" dirty="0" smtClean="0"/>
              <a:t>Odčítanie hodnôt karteziánskych súradníc: </a:t>
            </a:r>
            <a:r>
              <a:rPr lang="sk-SK" sz="2000" b="1" dirty="0" err="1" smtClean="0"/>
              <a:t>Position</a:t>
            </a:r>
            <a:r>
              <a:rPr lang="sk-SK" sz="2000" b="1" dirty="0" smtClean="0"/>
              <a:t> – tlačidlo ENTER</a:t>
            </a:r>
          </a:p>
          <a:p>
            <a:endParaRPr lang="sk-SK" sz="2000" dirty="0"/>
          </a:p>
        </p:txBody>
      </p:sp>
      <p:pic>
        <p:nvPicPr>
          <p:cNvPr id="7170" name="Picture 2" descr="G:\Naskenované - Fanuc\Obrázok (8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48295" r="15784" b="11522"/>
          <a:stretch/>
        </p:blipFill>
        <p:spPr bwMode="auto">
          <a:xfrm>
            <a:off x="1602548" y="1916832"/>
            <a:ext cx="6262255" cy="429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23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Pohyb robota v systéme obecných súradníc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k-SK" sz="2000" dirty="0"/>
              <a:t>Zapneme riadenie a zvolíme režim T1.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Zapneme ručný ovládací prístroj.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Stláčajte tlačidlo COORD bez SHIFT, až sa objaví </a:t>
            </a:r>
            <a:r>
              <a:rPr lang="sk-SK" sz="2000" b="1" dirty="0" smtClean="0"/>
              <a:t>WORLD</a:t>
            </a:r>
            <a:r>
              <a:rPr lang="sk-SK" sz="2000" dirty="0" smtClean="0"/>
              <a:t> alebo JGFRM.</a:t>
            </a:r>
            <a:endParaRPr lang="sk-SK" sz="2000" dirty="0"/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Tlačidlami OVERRIDE nastavte rýchlosť na 10 %.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Stlačte samočinné tlačidlo a držte ho.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Stlačte raz tlačidlo RESET a vyčkajte, až zhasne LED </a:t>
            </a:r>
            <a:r>
              <a:rPr lang="sk-SK" sz="2000" dirty="0" err="1"/>
              <a:t>závad</a:t>
            </a:r>
            <a:r>
              <a:rPr lang="sk-SK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Stlačte tlačidlo SHIFT a držte ho.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/>
              <a:t>Pohybovými tlačidlami už môžeme pohybovať s osami. </a:t>
            </a:r>
          </a:p>
          <a:p>
            <a:pPr marL="457200" indent="-457200">
              <a:buFont typeface="+mj-lt"/>
              <a:buAutoNum type="arabicPeriod"/>
            </a:pPr>
            <a:endParaRPr lang="sk-SK" sz="2000" dirty="0"/>
          </a:p>
          <a:p>
            <a:r>
              <a:rPr lang="sk-SK" sz="2000" b="1" dirty="0"/>
              <a:t>Ak musíme pohyb prerušiť, tak uvoľníme pohybové tlačidlo, tlačidlo SHIFT alebo samočinný spínač.</a:t>
            </a: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917654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Systém súradníc nástroja TOOL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dirty="0" smtClean="0"/>
              <a:t>Počas pohybu robota sa nulový bod nástroja (TCP) pohybuje pozdĺž osy X-, Y- alebo Z systému súradníc nástroja definovaného pre zápästie robota.</a:t>
            </a:r>
          </a:p>
          <a:p>
            <a:endParaRPr lang="sk-SK" sz="2000" dirty="0"/>
          </a:p>
        </p:txBody>
      </p:sp>
      <p:pic>
        <p:nvPicPr>
          <p:cNvPr id="8194" name="Picture 2" descr="G:\Naskenované - Fanuc\Obrázok 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24186" r="15775" b="53326"/>
          <a:stretch/>
        </p:blipFill>
        <p:spPr bwMode="auto">
          <a:xfrm>
            <a:off x="971600" y="2564904"/>
            <a:ext cx="701810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51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923</Words>
  <Application>Microsoft Office PowerPoint</Application>
  <PresentationFormat>Předvádění na obrazovce (4:3)</PresentationFormat>
  <Paragraphs>128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systému Office</vt:lpstr>
      <vt:lpstr>Súradnicové systémy</vt:lpstr>
      <vt:lpstr>Súradnicové systémy</vt:lpstr>
      <vt:lpstr>Systém Joint</vt:lpstr>
      <vt:lpstr>Systém Joint</vt:lpstr>
      <vt:lpstr>Pohyb robota v režimu jednotlivých osí JOINT</vt:lpstr>
      <vt:lpstr>Systém WORLD – obecný súradnicový systém</vt:lpstr>
      <vt:lpstr>Systém WORLD</vt:lpstr>
      <vt:lpstr>Pohyb robota v systéme obecných súradníc</vt:lpstr>
      <vt:lpstr>Systém súradníc nástroja TOOL</vt:lpstr>
      <vt:lpstr>Systém súradníc nástroja TOOL</vt:lpstr>
      <vt:lpstr>Pohyb robota v systéme súradníc nástroja</vt:lpstr>
      <vt:lpstr>Pohyb robota v systéme užívateľských súradníc</vt:lpstr>
      <vt:lpstr>Pohyb robota v systéme užívateľských súradníc</vt:lpstr>
      <vt:lpstr>Zameranie nástroja, základné pojmy</vt:lpstr>
      <vt:lpstr>Metódy zamerania nástroja</vt:lpstr>
      <vt:lpstr>Prevedenie šesťbodovej metódy</vt:lpstr>
      <vt:lpstr>Prevedenie šesťbodovej metódy</vt:lpstr>
      <vt:lpstr>Prevedenie šesťbodovej metódy - pokračovanie</vt:lpstr>
      <vt:lpstr>Zameranie nástroja</vt:lpstr>
      <vt:lpstr>Zameranie userframe alebo externého nástroja</vt:lpstr>
      <vt:lpstr>Zameranie userframe - prevedenie</vt:lpstr>
      <vt:lpstr>Zameranie userframe</vt:lpstr>
      <vt:lpstr>Nastavenie nosnosti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Súradnicové systémy</dc:title>
  <dc:creator>Šrenkel</dc:creator>
  <cp:lastModifiedBy>Šrenkel</cp:lastModifiedBy>
  <cp:revision>21</cp:revision>
  <dcterms:created xsi:type="dcterms:W3CDTF">2020-10-26T07:33:13Z</dcterms:created>
  <dcterms:modified xsi:type="dcterms:W3CDTF">2020-12-14T08:19:17Z</dcterms:modified>
</cp:coreProperties>
</file>