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898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729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797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934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510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593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722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669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748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083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803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E2549-15C4-4928-AEAD-6EDD42797D36}" type="datetimeFigureOut">
              <a:rPr lang="sk-SK" smtClean="0"/>
              <a:t>23.4.2020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6A7F8-E1B2-4F14-AA27-C062EF81A2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85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Prevod z radiánov na stupne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A samozrejme opačne </a:t>
            </a:r>
            <a:r>
              <a:rPr lang="sk-SK" dirty="0" smtClean="0">
                <a:sym typeface="Wingdings" pitchFamily="2" charset="2"/>
              </a:rPr>
              <a:t>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425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Prevod radián/stupeň a stupeň/radián</a:t>
            </a:r>
            <a:endParaRPr lang="sk-SK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229600" cy="4713387"/>
              </a:xfrm>
            </p:spPr>
            <p:txBody>
              <a:bodyPr>
                <a:normAutofit/>
              </a:bodyPr>
              <a:lstStyle/>
              <a:p>
                <a:r>
                  <a:rPr lang="sk-SK" sz="2000" b="1" dirty="0" smtClean="0"/>
                  <a:t>Prevod z radiánov na stupne:</a:t>
                </a:r>
              </a:p>
              <a:p>
                <a:endParaRPr lang="sk-SK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20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sk-SK" sz="200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sub>
                      </m:sSub>
                      <m:r>
                        <a:rPr lang="sk-SK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sk-SK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180°</m:t>
                          </m:r>
                        </m:num>
                        <m:den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sSub>
                        <m:sSubPr>
                          <m:ctrlPr>
                            <a:rPr lang="sk-SK" sz="20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sk-SK" sz="2000" dirty="0"/>
              </a:p>
              <a:p>
                <a:r>
                  <a:rPr lang="sk-SK" sz="2000" b="1" dirty="0" smtClean="0"/>
                  <a:t>Prevod zo stupňov na radiány: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20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sk-SK" sz="200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sub>
                      </m:sSub>
                      <m:r>
                        <a:rPr lang="sk-SK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sk-SK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sk-SK" sz="20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180°</m:t>
                          </m:r>
                        </m:den>
                      </m:f>
                      <m:sSub>
                        <m:sSubPr>
                          <m:ctrlPr>
                            <a:rPr lang="sk-SK" sz="20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sk-SK" sz="2000" dirty="0" smtClean="0"/>
              </a:p>
              <a:p>
                <a:r>
                  <a:rPr lang="sk-SK" sz="2000" b="1" dirty="0" smtClean="0"/>
                  <a:t>Príklad: </a:t>
                </a:r>
                <a:r>
                  <a:rPr lang="el-GR" sz="2000" dirty="0" smtClean="0"/>
                  <a:t>α</a:t>
                </a:r>
                <a:r>
                  <a:rPr lang="sk-SK" sz="2000" baseline="-25000" dirty="0" smtClean="0"/>
                  <a:t>r</a:t>
                </a:r>
                <a:r>
                  <a:rPr lang="sk-SK" sz="2000" dirty="0" smtClean="0"/>
                  <a:t> = 3,14 rad, </a:t>
                </a:r>
                <a:r>
                  <a:rPr lang="el-GR" sz="2000" dirty="0" smtClean="0"/>
                  <a:t>α</a:t>
                </a:r>
                <a:r>
                  <a:rPr lang="sk-SK" sz="2000" baseline="-25000" dirty="0" smtClean="0"/>
                  <a:t>s</a:t>
                </a:r>
                <a:r>
                  <a:rPr lang="sk-SK" sz="2000" dirty="0" smtClean="0"/>
                  <a:t> = ?</a:t>
                </a:r>
              </a:p>
              <a:p>
                <a:r>
                  <a:rPr lang="sk-SK" sz="2000" b="1" dirty="0" smtClean="0"/>
                  <a:t>Výpočet: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20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sk-SK" sz="200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sub>
                      </m:sSub>
                      <m:r>
                        <a:rPr lang="sk-SK" sz="20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sk-SK" sz="20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180°</m:t>
                          </m:r>
                        </m:num>
                        <m:den>
                          <m:r>
                            <a:rPr lang="sk-SK" sz="20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sSub>
                        <m:sSubPr>
                          <m:ctrlPr>
                            <a:rPr lang="sk-SK" sz="20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sk-SK" sz="200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sub>
                      </m:sSub>
                      <m:r>
                        <a:rPr lang="sk-SK" sz="20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sk-SK" sz="20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sk-SK" sz="2000" b="0" i="1" smtClean="0">
                              <a:latin typeface="Cambria Math"/>
                              <a:ea typeface="Cambria Math"/>
                            </a:rPr>
                            <m:t>180°</m:t>
                          </m:r>
                        </m:num>
                        <m:den>
                          <m:r>
                            <a:rPr lang="sk-SK" sz="20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sk-SK" sz="2000" b="0" i="1" smtClean="0">
                          <a:latin typeface="Cambria Math"/>
                          <a:ea typeface="Cambria Math"/>
                        </a:rPr>
                        <m:t>3,14=180°</m:t>
                      </m:r>
                    </m:oMath>
                  </m:oMathPara>
                </a14:m>
                <a:endParaRPr lang="sk-SK" sz="2000" dirty="0" smtClean="0"/>
              </a:p>
              <a:p>
                <a:endParaRPr lang="sk-SK" sz="2000" b="1" dirty="0" smtClean="0"/>
              </a:p>
              <a:p>
                <a:r>
                  <a:rPr lang="sk-SK" sz="2000" b="1" smtClean="0"/>
                  <a:t>Poznámka</a:t>
                </a:r>
                <a:r>
                  <a:rPr lang="sk-SK" sz="2000" b="1" dirty="0" smtClean="0"/>
                  <a:t>: </a:t>
                </a:r>
                <a:r>
                  <a:rPr lang="sk-SK" sz="2000" dirty="0" smtClean="0"/>
                  <a:t>1 rad = 57,32° </a:t>
                </a:r>
                <a:r>
                  <a:rPr lang="sk-SK" sz="2000" smtClean="0"/>
                  <a:t>(približne)</a:t>
                </a:r>
                <a:endParaRPr lang="sk-SK" sz="20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229600" cy="4713387"/>
              </a:xfrm>
              <a:blipFill rotWithShape="1">
                <a:blip r:embed="rId2"/>
                <a:stretch>
                  <a:fillRect l="-593" t="-64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7030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94</Words>
  <Application>Microsoft Office PowerPoint</Application>
  <PresentationFormat>Předvádění na obrazovce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Prevod z radiánov na stupne</vt:lpstr>
      <vt:lpstr>Prevod radián/stupeň a stupeň/radián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Prevod z radiánov na stupne</dc:title>
  <dc:creator>Šrenkel</dc:creator>
  <cp:lastModifiedBy>Šrenkel</cp:lastModifiedBy>
  <cp:revision>5</cp:revision>
  <dcterms:created xsi:type="dcterms:W3CDTF">2020-04-23T07:33:03Z</dcterms:created>
  <dcterms:modified xsi:type="dcterms:W3CDTF">2020-04-23T07:48:51Z</dcterms:modified>
</cp:coreProperties>
</file>